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60" r:id="rId3"/>
    <p:sldId id="261" r:id="rId4"/>
    <p:sldId id="263" r:id="rId5"/>
    <p:sldId id="265" r:id="rId6"/>
    <p:sldId id="266" r:id="rId7"/>
    <p:sldId id="267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8B4EE-7A94-472C-98F8-4FD5D94012CD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DA3E541-D57A-48E6-8AA4-CA81C96421AF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Auditoria </a:t>
          </a:r>
          <a:r>
            <a:rPr lang="en-US" dirty="0" err="1">
              <a:solidFill>
                <a:schemeClr val="tx1"/>
              </a:solidFill>
            </a:rPr>
            <a:t>Interna</a:t>
          </a:r>
          <a:endParaRPr lang="en-US" dirty="0">
            <a:solidFill>
              <a:schemeClr val="tx1"/>
            </a:solidFill>
          </a:endParaRPr>
        </a:p>
      </dgm:t>
    </dgm:pt>
    <dgm:pt modelId="{56E3B853-5674-4251-9BF2-6EBE690A354F}" type="parTrans" cxnId="{DE39F4AE-72A1-4726-850C-7771352A528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24FBC9C-79B9-4229-8480-F9A15F460BE8}" type="sibTrans" cxnId="{DE39F4AE-72A1-4726-850C-7771352A528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E9C64CA-7871-460C-B2F5-B287AC6BE080}">
      <dgm:prSet phldrT="[Text]"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Falhou</a:t>
          </a:r>
          <a:endParaRPr lang="en-US" dirty="0">
            <a:solidFill>
              <a:schemeClr val="tx1"/>
            </a:solidFill>
          </a:endParaRPr>
        </a:p>
      </dgm:t>
    </dgm:pt>
    <dgm:pt modelId="{E35F6B5B-CD9C-40E5-B67D-3394429277FE}" type="parTrans" cxnId="{90E337F1-A03E-45DE-B9C7-2DC958A832AF}">
      <dgm:prSet/>
      <dgm:spPr>
        <a:ln w="38100">
          <a:solidFill>
            <a:schemeClr val="tx1"/>
          </a:solidFill>
          <a:tailEnd type="triangle"/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E84E359-61E9-4964-B0D5-C4404DC8CCE5}" type="sibTrans" cxnId="{90E337F1-A03E-45DE-B9C7-2DC958A832A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785D708-CFC4-4FD7-A56A-6B8B0C9A7C8A}">
      <dgm:prSet phldrT="[Text]"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Passou</a:t>
          </a:r>
          <a:endParaRPr lang="en-US" dirty="0">
            <a:solidFill>
              <a:schemeClr val="tx1"/>
            </a:solidFill>
          </a:endParaRPr>
        </a:p>
      </dgm:t>
    </dgm:pt>
    <dgm:pt modelId="{8D81C8B4-935F-4A3B-9644-511990C0A8D3}" type="parTrans" cxnId="{C6F74C34-72DD-4F5F-B5ED-FCF09FEECC08}">
      <dgm:prSet/>
      <dgm:spPr>
        <a:ln w="38100">
          <a:solidFill>
            <a:schemeClr val="tx1"/>
          </a:solidFill>
          <a:tailEnd type="triangle"/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812309D-5DAA-453D-888E-F7ECC5BA6EA0}" type="sibTrans" cxnId="{C6F74C34-72DD-4F5F-B5ED-FCF09FEECC0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B2FF9B3-F3EC-4C7E-B3A1-96EB14576285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Auditoria ROC</a:t>
          </a:r>
        </a:p>
      </dgm:t>
    </dgm:pt>
    <dgm:pt modelId="{A2E667B4-4B94-4B57-8210-6A9BFC6FEAE3}" type="parTrans" cxnId="{79EC6957-DE64-495F-930D-81F12593E5AD}">
      <dgm:prSet/>
      <dgm:spPr>
        <a:ln w="38100">
          <a:solidFill>
            <a:schemeClr val="tx1"/>
          </a:solidFill>
          <a:tailEnd type="triangle"/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D942BB7-001A-4630-93F3-06B9D006E8B6}" type="sibTrans" cxnId="{79EC6957-DE64-495F-930D-81F12593E5A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DD0CD1A-570C-45F6-AE2C-3BD4AF66F879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 err="1">
              <a:solidFill>
                <a:schemeClr val="tx1"/>
              </a:solidFill>
            </a:rPr>
            <a:t>Falhou</a:t>
          </a:r>
          <a:endParaRPr lang="en-US" dirty="0">
            <a:solidFill>
              <a:schemeClr val="tx1"/>
            </a:solidFill>
          </a:endParaRPr>
        </a:p>
      </dgm:t>
    </dgm:pt>
    <dgm:pt modelId="{4E66BD57-89BA-4AA6-9A4B-04FE487A1155}" type="parTrans" cxnId="{77959193-925B-4CA4-8592-42B56E9684F1}">
      <dgm:prSet/>
      <dgm:spPr>
        <a:solidFill>
          <a:schemeClr val="accent2">
            <a:lumMod val="40000"/>
            <a:lumOff val="60000"/>
          </a:schemeClr>
        </a:solidFill>
        <a:ln w="38100">
          <a:solidFill>
            <a:schemeClr val="tx1"/>
          </a:solidFill>
          <a:tailEnd type="triangle"/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4782F77-5B15-42A9-9B59-44EFEB65CD5B}" type="sibTrans" cxnId="{77959193-925B-4CA4-8592-42B56E9684F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8559EFD-C3F8-47CE-BE3A-7A1C9F3F3226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 err="1">
              <a:solidFill>
                <a:schemeClr val="tx1"/>
              </a:solidFill>
            </a:rPr>
            <a:t>Passou</a:t>
          </a:r>
          <a:endParaRPr lang="en-US" dirty="0">
            <a:solidFill>
              <a:schemeClr val="tx1"/>
            </a:solidFill>
          </a:endParaRPr>
        </a:p>
      </dgm:t>
    </dgm:pt>
    <dgm:pt modelId="{B6241131-5C18-4709-85AE-40493ED2A44E}" type="parTrans" cxnId="{D9036206-9C6A-46CF-8802-EB93CB9854F5}">
      <dgm:prSet/>
      <dgm:spPr>
        <a:solidFill>
          <a:schemeClr val="accent2">
            <a:lumMod val="40000"/>
            <a:lumOff val="60000"/>
          </a:schemeClr>
        </a:solidFill>
        <a:ln w="38100">
          <a:solidFill>
            <a:schemeClr val="tx1"/>
          </a:solidFill>
          <a:tailEnd type="triangle"/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C2379B0-0519-4A49-9B9E-DAAC72C22085}" type="sibTrans" cxnId="{D9036206-9C6A-46CF-8802-EB93CB9854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C200B2A-7FF8-4273-9C64-10F62FFAD1E1}" type="pres">
      <dgm:prSet presAssocID="{9AB8B4EE-7A94-472C-98F8-4FD5D94012C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1F9521F-7A43-4D70-86B2-14F8B57AD97E}" type="pres">
      <dgm:prSet presAssocID="{7DA3E541-D57A-48E6-8AA4-CA81C96421AF}" presName="root1" presStyleCnt="0"/>
      <dgm:spPr/>
    </dgm:pt>
    <dgm:pt modelId="{2A47E3E8-C316-4C53-8500-B66D58858AA6}" type="pres">
      <dgm:prSet presAssocID="{7DA3E541-D57A-48E6-8AA4-CA81C96421AF}" presName="LevelOneTextNode" presStyleLbl="node0" presStyleIdx="0" presStyleCnt="1">
        <dgm:presLayoutVars>
          <dgm:chPref val="3"/>
        </dgm:presLayoutVars>
      </dgm:prSet>
      <dgm:spPr/>
    </dgm:pt>
    <dgm:pt modelId="{2B2C83E6-EC31-4E13-A73B-6705872EDBFB}" type="pres">
      <dgm:prSet presAssocID="{7DA3E541-D57A-48E6-8AA4-CA81C96421AF}" presName="level2hierChild" presStyleCnt="0"/>
      <dgm:spPr/>
    </dgm:pt>
    <dgm:pt modelId="{9DA1F445-1A84-42CE-9EF4-C099122A71FF}" type="pres">
      <dgm:prSet presAssocID="{E35F6B5B-CD9C-40E5-B67D-3394429277FE}" presName="conn2-1" presStyleLbl="parChTrans1D2" presStyleIdx="0" presStyleCnt="2"/>
      <dgm:spPr/>
    </dgm:pt>
    <dgm:pt modelId="{03371354-F2FF-4FE1-9C67-AA627DECE480}" type="pres">
      <dgm:prSet presAssocID="{E35F6B5B-CD9C-40E5-B67D-3394429277FE}" presName="connTx" presStyleLbl="parChTrans1D2" presStyleIdx="0" presStyleCnt="2"/>
      <dgm:spPr/>
    </dgm:pt>
    <dgm:pt modelId="{736D2B66-1D8A-482A-A758-3B5558F7D69C}" type="pres">
      <dgm:prSet presAssocID="{7E9C64CA-7871-460C-B2F5-B287AC6BE080}" presName="root2" presStyleCnt="0"/>
      <dgm:spPr/>
    </dgm:pt>
    <dgm:pt modelId="{5C9A1BB3-57D7-4B6B-94F0-C331056C7697}" type="pres">
      <dgm:prSet presAssocID="{7E9C64CA-7871-460C-B2F5-B287AC6BE080}" presName="LevelTwoTextNode" presStyleLbl="node2" presStyleIdx="0" presStyleCnt="2">
        <dgm:presLayoutVars>
          <dgm:chPref val="3"/>
        </dgm:presLayoutVars>
      </dgm:prSet>
      <dgm:spPr/>
    </dgm:pt>
    <dgm:pt modelId="{02245E55-BC2B-4E6B-8275-16E61BBEEF7E}" type="pres">
      <dgm:prSet presAssocID="{7E9C64CA-7871-460C-B2F5-B287AC6BE080}" presName="level3hierChild" presStyleCnt="0"/>
      <dgm:spPr/>
    </dgm:pt>
    <dgm:pt modelId="{A24951C2-D310-4943-88CC-0688B95335BC}" type="pres">
      <dgm:prSet presAssocID="{8D81C8B4-935F-4A3B-9644-511990C0A8D3}" presName="conn2-1" presStyleLbl="parChTrans1D2" presStyleIdx="1" presStyleCnt="2"/>
      <dgm:spPr/>
    </dgm:pt>
    <dgm:pt modelId="{464A6534-BE66-4926-8EAF-F5C3639EBFB5}" type="pres">
      <dgm:prSet presAssocID="{8D81C8B4-935F-4A3B-9644-511990C0A8D3}" presName="connTx" presStyleLbl="parChTrans1D2" presStyleIdx="1" presStyleCnt="2"/>
      <dgm:spPr/>
    </dgm:pt>
    <dgm:pt modelId="{F09901F3-A001-43FA-88A4-BF3630DD286B}" type="pres">
      <dgm:prSet presAssocID="{A785D708-CFC4-4FD7-A56A-6B8B0C9A7C8A}" presName="root2" presStyleCnt="0"/>
      <dgm:spPr/>
    </dgm:pt>
    <dgm:pt modelId="{5947C9F4-0E99-4BD8-8A5B-C5588566B5BF}" type="pres">
      <dgm:prSet presAssocID="{A785D708-CFC4-4FD7-A56A-6B8B0C9A7C8A}" presName="LevelTwoTextNode" presStyleLbl="node2" presStyleIdx="1" presStyleCnt="2">
        <dgm:presLayoutVars>
          <dgm:chPref val="3"/>
        </dgm:presLayoutVars>
      </dgm:prSet>
      <dgm:spPr/>
    </dgm:pt>
    <dgm:pt modelId="{071314D8-9C70-4991-924B-CAB3029776DA}" type="pres">
      <dgm:prSet presAssocID="{A785D708-CFC4-4FD7-A56A-6B8B0C9A7C8A}" presName="level3hierChild" presStyleCnt="0"/>
      <dgm:spPr/>
    </dgm:pt>
    <dgm:pt modelId="{AC75E93F-B590-4E56-9322-D3F0DCD9C5F1}" type="pres">
      <dgm:prSet presAssocID="{A2E667B4-4B94-4B57-8210-6A9BFC6FEAE3}" presName="conn2-1" presStyleLbl="parChTrans1D3" presStyleIdx="0" presStyleCnt="1"/>
      <dgm:spPr/>
    </dgm:pt>
    <dgm:pt modelId="{4F1A2418-20D8-461B-8DB3-60F2C8C1C580}" type="pres">
      <dgm:prSet presAssocID="{A2E667B4-4B94-4B57-8210-6A9BFC6FEAE3}" presName="connTx" presStyleLbl="parChTrans1D3" presStyleIdx="0" presStyleCnt="1"/>
      <dgm:spPr/>
    </dgm:pt>
    <dgm:pt modelId="{EA614E2A-115C-46C0-964F-CB5AE8BF4B48}" type="pres">
      <dgm:prSet presAssocID="{5B2FF9B3-F3EC-4C7E-B3A1-96EB14576285}" presName="root2" presStyleCnt="0"/>
      <dgm:spPr/>
    </dgm:pt>
    <dgm:pt modelId="{0A2DEEF4-C0D7-4D10-B9A3-C6BA9426E1E2}" type="pres">
      <dgm:prSet presAssocID="{5B2FF9B3-F3EC-4C7E-B3A1-96EB14576285}" presName="LevelTwoTextNode" presStyleLbl="node3" presStyleIdx="0" presStyleCnt="1">
        <dgm:presLayoutVars>
          <dgm:chPref val="3"/>
        </dgm:presLayoutVars>
      </dgm:prSet>
      <dgm:spPr/>
    </dgm:pt>
    <dgm:pt modelId="{27E4F3CC-9F1A-4E06-9BCA-E26C7D39E955}" type="pres">
      <dgm:prSet presAssocID="{5B2FF9B3-F3EC-4C7E-B3A1-96EB14576285}" presName="level3hierChild" presStyleCnt="0"/>
      <dgm:spPr/>
    </dgm:pt>
    <dgm:pt modelId="{3D131EFA-0362-4F1A-879A-DE7B04F77E37}" type="pres">
      <dgm:prSet presAssocID="{4E66BD57-89BA-4AA6-9A4B-04FE487A1155}" presName="conn2-1" presStyleLbl="parChTrans1D4" presStyleIdx="0" presStyleCnt="2"/>
      <dgm:spPr/>
    </dgm:pt>
    <dgm:pt modelId="{EAE65657-E7DF-4F9D-8F8B-F62EFA81FB99}" type="pres">
      <dgm:prSet presAssocID="{4E66BD57-89BA-4AA6-9A4B-04FE487A1155}" presName="connTx" presStyleLbl="parChTrans1D4" presStyleIdx="0" presStyleCnt="2"/>
      <dgm:spPr/>
    </dgm:pt>
    <dgm:pt modelId="{7F01535A-6A31-44BF-8832-5D710313D426}" type="pres">
      <dgm:prSet presAssocID="{EDD0CD1A-570C-45F6-AE2C-3BD4AF66F879}" presName="root2" presStyleCnt="0"/>
      <dgm:spPr/>
    </dgm:pt>
    <dgm:pt modelId="{1CC6B3C3-4459-4770-A4CD-FAB017CC2420}" type="pres">
      <dgm:prSet presAssocID="{EDD0CD1A-570C-45F6-AE2C-3BD4AF66F879}" presName="LevelTwoTextNode" presStyleLbl="node4" presStyleIdx="0" presStyleCnt="2">
        <dgm:presLayoutVars>
          <dgm:chPref val="3"/>
        </dgm:presLayoutVars>
      </dgm:prSet>
      <dgm:spPr/>
    </dgm:pt>
    <dgm:pt modelId="{0B876447-91EE-4273-86F8-B746B77B48E7}" type="pres">
      <dgm:prSet presAssocID="{EDD0CD1A-570C-45F6-AE2C-3BD4AF66F879}" presName="level3hierChild" presStyleCnt="0"/>
      <dgm:spPr/>
    </dgm:pt>
    <dgm:pt modelId="{47436E41-D980-400B-B12D-152647E41D49}" type="pres">
      <dgm:prSet presAssocID="{B6241131-5C18-4709-85AE-40493ED2A44E}" presName="conn2-1" presStyleLbl="parChTrans1D4" presStyleIdx="1" presStyleCnt="2"/>
      <dgm:spPr/>
    </dgm:pt>
    <dgm:pt modelId="{1CA22D65-C94C-44D5-952B-404248663AA1}" type="pres">
      <dgm:prSet presAssocID="{B6241131-5C18-4709-85AE-40493ED2A44E}" presName="connTx" presStyleLbl="parChTrans1D4" presStyleIdx="1" presStyleCnt="2"/>
      <dgm:spPr/>
    </dgm:pt>
    <dgm:pt modelId="{73FB9919-FF29-4423-899F-F64C4E1542CF}" type="pres">
      <dgm:prSet presAssocID="{08559EFD-C3F8-47CE-BE3A-7A1C9F3F3226}" presName="root2" presStyleCnt="0"/>
      <dgm:spPr/>
    </dgm:pt>
    <dgm:pt modelId="{00BDF476-4C8A-405F-ADA2-BBBCD34CA255}" type="pres">
      <dgm:prSet presAssocID="{08559EFD-C3F8-47CE-BE3A-7A1C9F3F3226}" presName="LevelTwoTextNode" presStyleLbl="node4" presStyleIdx="1" presStyleCnt="2">
        <dgm:presLayoutVars>
          <dgm:chPref val="3"/>
        </dgm:presLayoutVars>
      </dgm:prSet>
      <dgm:spPr/>
    </dgm:pt>
    <dgm:pt modelId="{953B762F-F04A-45D9-8AD8-FF87FA5D7E60}" type="pres">
      <dgm:prSet presAssocID="{08559EFD-C3F8-47CE-BE3A-7A1C9F3F3226}" presName="level3hierChild" presStyleCnt="0"/>
      <dgm:spPr/>
    </dgm:pt>
  </dgm:ptLst>
  <dgm:cxnLst>
    <dgm:cxn modelId="{D9036206-9C6A-46CF-8802-EB93CB9854F5}" srcId="{5B2FF9B3-F3EC-4C7E-B3A1-96EB14576285}" destId="{08559EFD-C3F8-47CE-BE3A-7A1C9F3F3226}" srcOrd="1" destOrd="0" parTransId="{B6241131-5C18-4709-85AE-40493ED2A44E}" sibTransId="{0C2379B0-0519-4A49-9B9E-DAAC72C22085}"/>
    <dgm:cxn modelId="{05AADF08-E880-4E68-AD81-20E3B24784D7}" type="presOf" srcId="{E35F6B5B-CD9C-40E5-B67D-3394429277FE}" destId="{03371354-F2FF-4FE1-9C67-AA627DECE480}" srcOrd="1" destOrd="0" presId="urn:microsoft.com/office/officeart/2005/8/layout/hierarchy2"/>
    <dgm:cxn modelId="{91FCC920-A75A-490A-A27B-68F0FDCC82D0}" type="presOf" srcId="{4E66BD57-89BA-4AA6-9A4B-04FE487A1155}" destId="{3D131EFA-0362-4F1A-879A-DE7B04F77E37}" srcOrd="0" destOrd="0" presId="urn:microsoft.com/office/officeart/2005/8/layout/hierarchy2"/>
    <dgm:cxn modelId="{C6F74C34-72DD-4F5F-B5ED-FCF09FEECC08}" srcId="{7DA3E541-D57A-48E6-8AA4-CA81C96421AF}" destId="{A785D708-CFC4-4FD7-A56A-6B8B0C9A7C8A}" srcOrd="1" destOrd="0" parTransId="{8D81C8B4-935F-4A3B-9644-511990C0A8D3}" sibTransId="{2812309D-5DAA-453D-888E-F7ECC5BA6EA0}"/>
    <dgm:cxn modelId="{597F865D-8AB6-452E-A10E-9C32AD2A0EB4}" type="presOf" srcId="{E35F6B5B-CD9C-40E5-B67D-3394429277FE}" destId="{9DA1F445-1A84-42CE-9EF4-C099122A71FF}" srcOrd="0" destOrd="0" presId="urn:microsoft.com/office/officeart/2005/8/layout/hierarchy2"/>
    <dgm:cxn modelId="{7786AD66-6C29-4542-9E88-DA09FA49F5E6}" type="presOf" srcId="{8D81C8B4-935F-4A3B-9644-511990C0A8D3}" destId="{A24951C2-D310-4943-88CC-0688B95335BC}" srcOrd="0" destOrd="0" presId="urn:microsoft.com/office/officeart/2005/8/layout/hierarchy2"/>
    <dgm:cxn modelId="{5F2FC86A-CC7E-48D4-8BB2-12229A8AEB2D}" type="presOf" srcId="{9AB8B4EE-7A94-472C-98F8-4FD5D94012CD}" destId="{DC200B2A-7FF8-4273-9C64-10F62FFAD1E1}" srcOrd="0" destOrd="0" presId="urn:microsoft.com/office/officeart/2005/8/layout/hierarchy2"/>
    <dgm:cxn modelId="{79EC6957-DE64-495F-930D-81F12593E5AD}" srcId="{A785D708-CFC4-4FD7-A56A-6B8B0C9A7C8A}" destId="{5B2FF9B3-F3EC-4C7E-B3A1-96EB14576285}" srcOrd="0" destOrd="0" parTransId="{A2E667B4-4B94-4B57-8210-6A9BFC6FEAE3}" sibTransId="{CD942BB7-001A-4630-93F3-06B9D006E8B6}"/>
    <dgm:cxn modelId="{A88D6A81-23FE-4903-8233-1DEE7848DDDD}" type="presOf" srcId="{B6241131-5C18-4709-85AE-40493ED2A44E}" destId="{1CA22D65-C94C-44D5-952B-404248663AA1}" srcOrd="1" destOrd="0" presId="urn:microsoft.com/office/officeart/2005/8/layout/hierarchy2"/>
    <dgm:cxn modelId="{C14F3382-9C3D-485C-ABED-3D48CC79C913}" type="presOf" srcId="{8D81C8B4-935F-4A3B-9644-511990C0A8D3}" destId="{464A6534-BE66-4926-8EAF-F5C3639EBFB5}" srcOrd="1" destOrd="0" presId="urn:microsoft.com/office/officeart/2005/8/layout/hierarchy2"/>
    <dgm:cxn modelId="{77959193-925B-4CA4-8592-42B56E9684F1}" srcId="{5B2FF9B3-F3EC-4C7E-B3A1-96EB14576285}" destId="{EDD0CD1A-570C-45F6-AE2C-3BD4AF66F879}" srcOrd="0" destOrd="0" parTransId="{4E66BD57-89BA-4AA6-9A4B-04FE487A1155}" sibTransId="{B4782F77-5B15-42A9-9B59-44EFEB65CD5B}"/>
    <dgm:cxn modelId="{21780BA1-1DC5-4250-A41D-9BD825BA25CC}" type="presOf" srcId="{B6241131-5C18-4709-85AE-40493ED2A44E}" destId="{47436E41-D980-400B-B12D-152647E41D49}" srcOrd="0" destOrd="0" presId="urn:microsoft.com/office/officeart/2005/8/layout/hierarchy2"/>
    <dgm:cxn modelId="{0A8DC8A1-BD87-4C37-ACF4-517039AC9B8F}" type="presOf" srcId="{A785D708-CFC4-4FD7-A56A-6B8B0C9A7C8A}" destId="{5947C9F4-0E99-4BD8-8A5B-C5588566B5BF}" srcOrd="0" destOrd="0" presId="urn:microsoft.com/office/officeart/2005/8/layout/hierarchy2"/>
    <dgm:cxn modelId="{D97066A7-EF5F-4619-A3DE-7DB1CDF912CF}" type="presOf" srcId="{A2E667B4-4B94-4B57-8210-6A9BFC6FEAE3}" destId="{4F1A2418-20D8-461B-8DB3-60F2C8C1C580}" srcOrd="1" destOrd="0" presId="urn:microsoft.com/office/officeart/2005/8/layout/hierarchy2"/>
    <dgm:cxn modelId="{5B1210AD-F7B7-4A86-BE80-BF06B198CF60}" type="presOf" srcId="{7E9C64CA-7871-460C-B2F5-B287AC6BE080}" destId="{5C9A1BB3-57D7-4B6B-94F0-C331056C7697}" srcOrd="0" destOrd="0" presId="urn:microsoft.com/office/officeart/2005/8/layout/hierarchy2"/>
    <dgm:cxn modelId="{F69746AD-813E-4882-B5F1-032E43BE7716}" type="presOf" srcId="{A2E667B4-4B94-4B57-8210-6A9BFC6FEAE3}" destId="{AC75E93F-B590-4E56-9322-D3F0DCD9C5F1}" srcOrd="0" destOrd="0" presId="urn:microsoft.com/office/officeart/2005/8/layout/hierarchy2"/>
    <dgm:cxn modelId="{DE39F4AE-72A1-4726-850C-7771352A5285}" srcId="{9AB8B4EE-7A94-472C-98F8-4FD5D94012CD}" destId="{7DA3E541-D57A-48E6-8AA4-CA81C96421AF}" srcOrd="0" destOrd="0" parTransId="{56E3B853-5674-4251-9BF2-6EBE690A354F}" sibTransId="{B24FBC9C-79B9-4229-8480-F9A15F460BE8}"/>
    <dgm:cxn modelId="{3828A1CA-E47F-4BED-8F48-FB039B37FC5A}" type="presOf" srcId="{4E66BD57-89BA-4AA6-9A4B-04FE487A1155}" destId="{EAE65657-E7DF-4F9D-8F8B-F62EFA81FB99}" srcOrd="1" destOrd="0" presId="urn:microsoft.com/office/officeart/2005/8/layout/hierarchy2"/>
    <dgm:cxn modelId="{58FB95D3-2839-4414-9376-9A502DC8FD9D}" type="presOf" srcId="{EDD0CD1A-570C-45F6-AE2C-3BD4AF66F879}" destId="{1CC6B3C3-4459-4770-A4CD-FAB017CC2420}" srcOrd="0" destOrd="0" presId="urn:microsoft.com/office/officeart/2005/8/layout/hierarchy2"/>
    <dgm:cxn modelId="{A7D33EE5-3D06-484F-AA02-D3CCE7730081}" type="presOf" srcId="{5B2FF9B3-F3EC-4C7E-B3A1-96EB14576285}" destId="{0A2DEEF4-C0D7-4D10-B9A3-C6BA9426E1E2}" srcOrd="0" destOrd="0" presId="urn:microsoft.com/office/officeart/2005/8/layout/hierarchy2"/>
    <dgm:cxn modelId="{90E337F1-A03E-45DE-B9C7-2DC958A832AF}" srcId="{7DA3E541-D57A-48E6-8AA4-CA81C96421AF}" destId="{7E9C64CA-7871-460C-B2F5-B287AC6BE080}" srcOrd="0" destOrd="0" parTransId="{E35F6B5B-CD9C-40E5-B67D-3394429277FE}" sibTransId="{9E84E359-61E9-4964-B0D5-C4404DC8CCE5}"/>
    <dgm:cxn modelId="{7BC015F4-468D-40EB-975E-A263CE8DFCF1}" type="presOf" srcId="{7DA3E541-D57A-48E6-8AA4-CA81C96421AF}" destId="{2A47E3E8-C316-4C53-8500-B66D58858AA6}" srcOrd="0" destOrd="0" presId="urn:microsoft.com/office/officeart/2005/8/layout/hierarchy2"/>
    <dgm:cxn modelId="{28A638F4-10D2-4494-B04B-278CB2106DB1}" type="presOf" srcId="{08559EFD-C3F8-47CE-BE3A-7A1C9F3F3226}" destId="{00BDF476-4C8A-405F-ADA2-BBBCD34CA255}" srcOrd="0" destOrd="0" presId="urn:microsoft.com/office/officeart/2005/8/layout/hierarchy2"/>
    <dgm:cxn modelId="{43F4C386-6775-45E9-ADA5-A38E8A821554}" type="presParOf" srcId="{DC200B2A-7FF8-4273-9C64-10F62FFAD1E1}" destId="{D1F9521F-7A43-4D70-86B2-14F8B57AD97E}" srcOrd="0" destOrd="0" presId="urn:microsoft.com/office/officeart/2005/8/layout/hierarchy2"/>
    <dgm:cxn modelId="{BF12D9B6-8E34-4CFD-BE6D-A9CA91A56135}" type="presParOf" srcId="{D1F9521F-7A43-4D70-86B2-14F8B57AD97E}" destId="{2A47E3E8-C316-4C53-8500-B66D58858AA6}" srcOrd="0" destOrd="0" presId="urn:microsoft.com/office/officeart/2005/8/layout/hierarchy2"/>
    <dgm:cxn modelId="{BD119996-7193-425C-BDD2-E6A1EBBD53E1}" type="presParOf" srcId="{D1F9521F-7A43-4D70-86B2-14F8B57AD97E}" destId="{2B2C83E6-EC31-4E13-A73B-6705872EDBFB}" srcOrd="1" destOrd="0" presId="urn:microsoft.com/office/officeart/2005/8/layout/hierarchy2"/>
    <dgm:cxn modelId="{A28D7238-E158-4BC6-89B3-5A8983FB6498}" type="presParOf" srcId="{2B2C83E6-EC31-4E13-A73B-6705872EDBFB}" destId="{9DA1F445-1A84-42CE-9EF4-C099122A71FF}" srcOrd="0" destOrd="0" presId="urn:microsoft.com/office/officeart/2005/8/layout/hierarchy2"/>
    <dgm:cxn modelId="{8F0F9E1E-2CD7-43DE-BCE2-4E7CA486E5C4}" type="presParOf" srcId="{9DA1F445-1A84-42CE-9EF4-C099122A71FF}" destId="{03371354-F2FF-4FE1-9C67-AA627DECE480}" srcOrd="0" destOrd="0" presId="urn:microsoft.com/office/officeart/2005/8/layout/hierarchy2"/>
    <dgm:cxn modelId="{FD41A8CC-7D99-496D-B018-269B02073B28}" type="presParOf" srcId="{2B2C83E6-EC31-4E13-A73B-6705872EDBFB}" destId="{736D2B66-1D8A-482A-A758-3B5558F7D69C}" srcOrd="1" destOrd="0" presId="urn:microsoft.com/office/officeart/2005/8/layout/hierarchy2"/>
    <dgm:cxn modelId="{E9C2BECF-647B-43B5-857C-27B4D02BFD7B}" type="presParOf" srcId="{736D2B66-1D8A-482A-A758-3B5558F7D69C}" destId="{5C9A1BB3-57D7-4B6B-94F0-C331056C7697}" srcOrd="0" destOrd="0" presId="urn:microsoft.com/office/officeart/2005/8/layout/hierarchy2"/>
    <dgm:cxn modelId="{C4AB95C2-CAA5-4A4D-9AC5-3FFF282EF293}" type="presParOf" srcId="{736D2B66-1D8A-482A-A758-3B5558F7D69C}" destId="{02245E55-BC2B-4E6B-8275-16E61BBEEF7E}" srcOrd="1" destOrd="0" presId="urn:microsoft.com/office/officeart/2005/8/layout/hierarchy2"/>
    <dgm:cxn modelId="{9F6184AD-8784-49ED-B770-C4C17FA411CB}" type="presParOf" srcId="{2B2C83E6-EC31-4E13-A73B-6705872EDBFB}" destId="{A24951C2-D310-4943-88CC-0688B95335BC}" srcOrd="2" destOrd="0" presId="urn:microsoft.com/office/officeart/2005/8/layout/hierarchy2"/>
    <dgm:cxn modelId="{F727B4BD-4A61-4EAD-B930-01105EF1A4C2}" type="presParOf" srcId="{A24951C2-D310-4943-88CC-0688B95335BC}" destId="{464A6534-BE66-4926-8EAF-F5C3639EBFB5}" srcOrd="0" destOrd="0" presId="urn:microsoft.com/office/officeart/2005/8/layout/hierarchy2"/>
    <dgm:cxn modelId="{90683289-1C62-46BF-870B-D00B1FCDAED4}" type="presParOf" srcId="{2B2C83E6-EC31-4E13-A73B-6705872EDBFB}" destId="{F09901F3-A001-43FA-88A4-BF3630DD286B}" srcOrd="3" destOrd="0" presId="urn:microsoft.com/office/officeart/2005/8/layout/hierarchy2"/>
    <dgm:cxn modelId="{937D4B5C-5E02-4FB3-86C2-F7373D9F2D58}" type="presParOf" srcId="{F09901F3-A001-43FA-88A4-BF3630DD286B}" destId="{5947C9F4-0E99-4BD8-8A5B-C5588566B5BF}" srcOrd="0" destOrd="0" presId="urn:microsoft.com/office/officeart/2005/8/layout/hierarchy2"/>
    <dgm:cxn modelId="{28E75D18-29F1-4B2E-A1BE-2518B92F8408}" type="presParOf" srcId="{F09901F3-A001-43FA-88A4-BF3630DD286B}" destId="{071314D8-9C70-4991-924B-CAB3029776DA}" srcOrd="1" destOrd="0" presId="urn:microsoft.com/office/officeart/2005/8/layout/hierarchy2"/>
    <dgm:cxn modelId="{34B27A10-1C2A-45C9-9766-8DFA08DDC228}" type="presParOf" srcId="{071314D8-9C70-4991-924B-CAB3029776DA}" destId="{AC75E93F-B590-4E56-9322-D3F0DCD9C5F1}" srcOrd="0" destOrd="0" presId="urn:microsoft.com/office/officeart/2005/8/layout/hierarchy2"/>
    <dgm:cxn modelId="{212ADED3-D1B8-4C9F-929A-B7467B297464}" type="presParOf" srcId="{AC75E93F-B590-4E56-9322-D3F0DCD9C5F1}" destId="{4F1A2418-20D8-461B-8DB3-60F2C8C1C580}" srcOrd="0" destOrd="0" presId="urn:microsoft.com/office/officeart/2005/8/layout/hierarchy2"/>
    <dgm:cxn modelId="{64122AC9-79FB-425E-83C9-0B6113A33D1F}" type="presParOf" srcId="{071314D8-9C70-4991-924B-CAB3029776DA}" destId="{EA614E2A-115C-46C0-964F-CB5AE8BF4B48}" srcOrd="1" destOrd="0" presId="urn:microsoft.com/office/officeart/2005/8/layout/hierarchy2"/>
    <dgm:cxn modelId="{4A45D091-B31D-4D5C-BA37-F476F92438AD}" type="presParOf" srcId="{EA614E2A-115C-46C0-964F-CB5AE8BF4B48}" destId="{0A2DEEF4-C0D7-4D10-B9A3-C6BA9426E1E2}" srcOrd="0" destOrd="0" presId="urn:microsoft.com/office/officeart/2005/8/layout/hierarchy2"/>
    <dgm:cxn modelId="{8DD99399-D0F2-4CAC-B69D-30FF874B121F}" type="presParOf" srcId="{EA614E2A-115C-46C0-964F-CB5AE8BF4B48}" destId="{27E4F3CC-9F1A-4E06-9BCA-E26C7D39E955}" srcOrd="1" destOrd="0" presId="urn:microsoft.com/office/officeart/2005/8/layout/hierarchy2"/>
    <dgm:cxn modelId="{7CA74EE9-8D85-4484-926E-08758F4A7844}" type="presParOf" srcId="{27E4F3CC-9F1A-4E06-9BCA-E26C7D39E955}" destId="{3D131EFA-0362-4F1A-879A-DE7B04F77E37}" srcOrd="0" destOrd="0" presId="urn:microsoft.com/office/officeart/2005/8/layout/hierarchy2"/>
    <dgm:cxn modelId="{C5BE3114-5346-4462-A0D0-5A8764B33A59}" type="presParOf" srcId="{3D131EFA-0362-4F1A-879A-DE7B04F77E37}" destId="{EAE65657-E7DF-4F9D-8F8B-F62EFA81FB99}" srcOrd="0" destOrd="0" presId="urn:microsoft.com/office/officeart/2005/8/layout/hierarchy2"/>
    <dgm:cxn modelId="{0D829F72-29ED-497F-8E9D-7D98D42D3707}" type="presParOf" srcId="{27E4F3CC-9F1A-4E06-9BCA-E26C7D39E955}" destId="{7F01535A-6A31-44BF-8832-5D710313D426}" srcOrd="1" destOrd="0" presId="urn:microsoft.com/office/officeart/2005/8/layout/hierarchy2"/>
    <dgm:cxn modelId="{B6362BA0-55B9-4EEB-BCDD-3248FB7528E8}" type="presParOf" srcId="{7F01535A-6A31-44BF-8832-5D710313D426}" destId="{1CC6B3C3-4459-4770-A4CD-FAB017CC2420}" srcOrd="0" destOrd="0" presId="urn:microsoft.com/office/officeart/2005/8/layout/hierarchy2"/>
    <dgm:cxn modelId="{D60B46D1-3A84-401B-A6AB-5718EC001A16}" type="presParOf" srcId="{7F01535A-6A31-44BF-8832-5D710313D426}" destId="{0B876447-91EE-4273-86F8-B746B77B48E7}" srcOrd="1" destOrd="0" presId="urn:microsoft.com/office/officeart/2005/8/layout/hierarchy2"/>
    <dgm:cxn modelId="{C601FCE4-D2C3-4F27-8D7D-17DB5C3B8AA9}" type="presParOf" srcId="{27E4F3CC-9F1A-4E06-9BCA-E26C7D39E955}" destId="{47436E41-D980-400B-B12D-152647E41D49}" srcOrd="2" destOrd="0" presId="urn:microsoft.com/office/officeart/2005/8/layout/hierarchy2"/>
    <dgm:cxn modelId="{A473F3CB-1FF0-4A8E-8DF8-8E9FCA0FD4B8}" type="presParOf" srcId="{47436E41-D980-400B-B12D-152647E41D49}" destId="{1CA22D65-C94C-44D5-952B-404248663AA1}" srcOrd="0" destOrd="0" presId="urn:microsoft.com/office/officeart/2005/8/layout/hierarchy2"/>
    <dgm:cxn modelId="{B01CF33E-E3C5-4657-BD93-4C8513802389}" type="presParOf" srcId="{27E4F3CC-9F1A-4E06-9BCA-E26C7D39E955}" destId="{73FB9919-FF29-4423-899F-F64C4E1542CF}" srcOrd="3" destOrd="0" presId="urn:microsoft.com/office/officeart/2005/8/layout/hierarchy2"/>
    <dgm:cxn modelId="{F3E82AC6-FA18-4D73-9D91-EAD66FAC51E7}" type="presParOf" srcId="{73FB9919-FF29-4423-899F-F64C4E1542CF}" destId="{00BDF476-4C8A-405F-ADA2-BBBCD34CA255}" srcOrd="0" destOrd="0" presId="urn:microsoft.com/office/officeart/2005/8/layout/hierarchy2"/>
    <dgm:cxn modelId="{9B00599D-FA34-4B71-AFC8-2B8F0D3130B1}" type="presParOf" srcId="{73FB9919-FF29-4423-899F-F64C4E1542CF}" destId="{953B762F-F04A-45D9-8AD8-FF87FA5D7E6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932164-AF3B-49D4-9064-F522DDE52553}" type="doc">
      <dgm:prSet loTypeId="urn:microsoft.com/office/officeart/2005/8/layout/lProcess3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EC6BA77-0D08-4465-A31B-C3CE4DDDB18A}">
      <dgm:prSet phldrT="[Text]"/>
      <dgm:spPr/>
      <dgm:t>
        <a:bodyPr/>
        <a:lstStyle/>
        <a:p>
          <a:r>
            <a:rPr lang="pt-BR" dirty="0"/>
            <a:t>PDF preenchido incorretamente, não preenchido ou formulário incorreto</a:t>
          </a:r>
          <a:endParaRPr lang="en-US" dirty="0"/>
        </a:p>
      </dgm:t>
    </dgm:pt>
    <dgm:pt modelId="{96D0E0D2-8C98-4C5C-B5F7-594F3027214A}" type="parTrans" cxnId="{CFEA837E-FA30-4A3E-B9B8-FE04A28B9105}">
      <dgm:prSet/>
      <dgm:spPr/>
      <dgm:t>
        <a:bodyPr/>
        <a:lstStyle/>
        <a:p>
          <a:endParaRPr lang="en-US"/>
        </a:p>
      </dgm:t>
    </dgm:pt>
    <dgm:pt modelId="{9D91EB73-AAD1-441D-90F6-7D00D8E42A9C}" type="sibTrans" cxnId="{CFEA837E-FA30-4A3E-B9B8-FE04A28B9105}">
      <dgm:prSet/>
      <dgm:spPr/>
      <dgm:t>
        <a:bodyPr/>
        <a:lstStyle/>
        <a:p>
          <a:endParaRPr lang="en-US"/>
        </a:p>
      </dgm:t>
    </dgm:pt>
    <dgm:pt modelId="{4721C2A2-CF81-446D-92B1-368370BDA309}">
      <dgm:prSet phldrT="[Text]"/>
      <dgm:spPr/>
      <dgm:t>
        <a:bodyPr/>
        <a:lstStyle/>
        <a:p>
          <a:r>
            <a:rPr lang="pt-BR" dirty="0"/>
            <a:t>Escrita as correções de escrita à mão no formulário de coleta e digitalize para gerar um novo PDF</a:t>
          </a:r>
          <a:endParaRPr lang="en-US" dirty="0"/>
        </a:p>
      </dgm:t>
    </dgm:pt>
    <dgm:pt modelId="{931DAF7A-692B-406E-9883-148E1E757522}" type="parTrans" cxnId="{E518D0F0-2D98-440D-8554-F1CA9DE29E5A}">
      <dgm:prSet/>
      <dgm:spPr/>
      <dgm:t>
        <a:bodyPr/>
        <a:lstStyle/>
        <a:p>
          <a:endParaRPr lang="en-US"/>
        </a:p>
      </dgm:t>
    </dgm:pt>
    <dgm:pt modelId="{A6C603AA-0191-437C-AB3A-F92B4AA18474}" type="sibTrans" cxnId="{E518D0F0-2D98-440D-8554-F1CA9DE29E5A}">
      <dgm:prSet/>
      <dgm:spPr/>
      <dgm:t>
        <a:bodyPr/>
        <a:lstStyle/>
        <a:p>
          <a:endParaRPr lang="en-US"/>
        </a:p>
      </dgm:t>
    </dgm:pt>
    <dgm:pt modelId="{FFE526ED-4D95-4D4C-B9E3-B62347A1A73A}">
      <dgm:prSet phldrT="[Text]"/>
      <dgm:spPr/>
      <dgm:t>
        <a:bodyPr/>
        <a:lstStyle/>
        <a:p>
          <a:r>
            <a:rPr lang="pt-BR" dirty="0"/>
            <a:t>Envie a entrevista corrigida usando o CAT</a:t>
          </a:r>
          <a:endParaRPr lang="en-US" dirty="0"/>
        </a:p>
      </dgm:t>
    </dgm:pt>
    <dgm:pt modelId="{12040675-F3D0-481F-AB0B-43121C7F9796}" type="parTrans" cxnId="{45DF23C3-63DD-4A26-93A6-12C0AFFD2C89}">
      <dgm:prSet/>
      <dgm:spPr/>
      <dgm:t>
        <a:bodyPr/>
        <a:lstStyle/>
        <a:p>
          <a:endParaRPr lang="en-US"/>
        </a:p>
      </dgm:t>
    </dgm:pt>
    <dgm:pt modelId="{51C1D97B-636F-416F-A42A-5A32E2A831E9}" type="sibTrans" cxnId="{45DF23C3-63DD-4A26-93A6-12C0AFFD2C89}">
      <dgm:prSet/>
      <dgm:spPr/>
      <dgm:t>
        <a:bodyPr/>
        <a:lstStyle/>
        <a:p>
          <a:endParaRPr lang="en-US"/>
        </a:p>
      </dgm:t>
    </dgm:pt>
    <dgm:pt modelId="{FC6BCCD7-8B78-4740-8FCF-4E48226F1442}">
      <dgm:prSet phldrT="[Text]"/>
      <dgm:spPr/>
      <dgm:t>
        <a:bodyPr/>
        <a:lstStyle/>
        <a:p>
          <a:r>
            <a:rPr lang="pt-BR" b="0" i="0" dirty="0"/>
            <a:t>A idade informada do informante no aplicativo móvel, formulário de coleta de entrevista e arquivo legado não são os mesmos</a:t>
          </a:r>
        </a:p>
        <a:p>
          <a:endParaRPr lang="en-US" dirty="0"/>
        </a:p>
      </dgm:t>
    </dgm:pt>
    <dgm:pt modelId="{CAB4F80C-C7BD-487F-8923-ED35EF4BBBA6}" type="parTrans" cxnId="{623018C4-6653-44A9-83F8-6A1841953651}">
      <dgm:prSet/>
      <dgm:spPr/>
      <dgm:t>
        <a:bodyPr/>
        <a:lstStyle/>
        <a:p>
          <a:endParaRPr lang="en-US"/>
        </a:p>
      </dgm:t>
    </dgm:pt>
    <dgm:pt modelId="{AD819173-1679-4C1E-B2B5-B4CB760F5988}" type="sibTrans" cxnId="{623018C4-6653-44A9-83F8-6A1841953651}">
      <dgm:prSet/>
      <dgm:spPr/>
      <dgm:t>
        <a:bodyPr/>
        <a:lstStyle/>
        <a:p>
          <a:endParaRPr lang="en-US"/>
        </a:p>
      </dgm:t>
    </dgm:pt>
    <dgm:pt modelId="{5F4EDB69-C72E-4C48-B99E-CEF66D57DA0B}">
      <dgm:prSet phldrT="[Text]"/>
      <dgm:spPr/>
      <dgm:t>
        <a:bodyPr/>
        <a:lstStyle/>
        <a:p>
          <a:r>
            <a:rPr lang="pt-BR" dirty="0"/>
            <a:t>Corrija a idade no aplicativo móvel, formulário de coleta de entrevista ou arquivo legado</a:t>
          </a:r>
          <a:endParaRPr lang="en-US" dirty="0"/>
        </a:p>
      </dgm:t>
    </dgm:pt>
    <dgm:pt modelId="{16C407FD-42C4-44E5-AAAA-A09AF86FC81D}" type="parTrans" cxnId="{56E787DC-A455-428C-9D4F-390631CEDCCD}">
      <dgm:prSet/>
      <dgm:spPr/>
      <dgm:t>
        <a:bodyPr/>
        <a:lstStyle/>
        <a:p>
          <a:endParaRPr lang="en-US"/>
        </a:p>
      </dgm:t>
    </dgm:pt>
    <dgm:pt modelId="{51B8F3CF-B9A6-4852-A175-8BA401E1DF0E}" type="sibTrans" cxnId="{56E787DC-A455-428C-9D4F-390631CEDCCD}">
      <dgm:prSet/>
      <dgm:spPr/>
      <dgm:t>
        <a:bodyPr/>
        <a:lstStyle/>
        <a:p>
          <a:endParaRPr lang="en-US"/>
        </a:p>
      </dgm:t>
    </dgm:pt>
    <dgm:pt modelId="{E539C108-CD33-4EDD-AF2F-A4F0FC072490}">
      <dgm:prSet phldrT="[Text]"/>
      <dgm:spPr/>
      <dgm:t>
        <a:bodyPr/>
        <a:lstStyle/>
        <a:p>
          <a:r>
            <a:rPr lang="pt-BR" dirty="0"/>
            <a:t>Transfira a entrevista (se necessário) e envie a entrevista corrigida usando o CAT</a:t>
          </a:r>
          <a:endParaRPr lang="en-US" dirty="0"/>
        </a:p>
      </dgm:t>
    </dgm:pt>
    <dgm:pt modelId="{767F2458-3E4B-448F-91FA-CD40776EE7C5}" type="parTrans" cxnId="{8CE5D387-DCBA-41E4-949C-3133AB41346B}">
      <dgm:prSet/>
      <dgm:spPr/>
      <dgm:t>
        <a:bodyPr/>
        <a:lstStyle/>
        <a:p>
          <a:endParaRPr lang="en-US"/>
        </a:p>
      </dgm:t>
    </dgm:pt>
    <dgm:pt modelId="{232774B5-3FB3-4025-AE63-3ED8720C55A3}" type="sibTrans" cxnId="{8CE5D387-DCBA-41E4-949C-3133AB41346B}">
      <dgm:prSet/>
      <dgm:spPr/>
      <dgm:t>
        <a:bodyPr/>
        <a:lstStyle/>
        <a:p>
          <a:endParaRPr lang="en-US"/>
        </a:p>
      </dgm:t>
    </dgm:pt>
    <dgm:pt modelId="{0A7A5031-7479-415E-8E9B-CDC5C2DF48EF}">
      <dgm:prSet phldrT="[Text]"/>
      <dgm:spPr/>
      <dgm:t>
        <a:bodyPr/>
        <a:lstStyle/>
        <a:p>
          <a:r>
            <a:rPr lang="en-US" dirty="0" err="1"/>
            <a:t>Corrupção</a:t>
          </a:r>
          <a:r>
            <a:rPr lang="en-US" dirty="0"/>
            <a:t> de </a:t>
          </a:r>
          <a:r>
            <a:rPr lang="en-US" dirty="0" err="1"/>
            <a:t>arquivo</a:t>
          </a:r>
          <a:endParaRPr lang="en-US" dirty="0"/>
        </a:p>
      </dgm:t>
    </dgm:pt>
    <dgm:pt modelId="{4A088318-BB3B-4475-BFDB-AD0F9EBD5C86}" type="parTrans" cxnId="{2266717D-9594-4EEB-9548-FD6084F00CC6}">
      <dgm:prSet/>
      <dgm:spPr/>
      <dgm:t>
        <a:bodyPr/>
        <a:lstStyle/>
        <a:p>
          <a:endParaRPr lang="en-US"/>
        </a:p>
      </dgm:t>
    </dgm:pt>
    <dgm:pt modelId="{92274EC0-2144-4E30-82B7-D829F030DCBE}" type="sibTrans" cxnId="{2266717D-9594-4EEB-9548-FD6084F00CC6}">
      <dgm:prSet/>
      <dgm:spPr/>
      <dgm:t>
        <a:bodyPr/>
        <a:lstStyle/>
        <a:p>
          <a:endParaRPr lang="en-US"/>
        </a:p>
      </dgm:t>
    </dgm:pt>
    <dgm:pt modelId="{0839BB05-3391-4DC5-AE14-F3B4D52F58F0}">
      <dgm:prSet phldrT="[Text]"/>
      <dgm:spPr/>
      <dgm:t>
        <a:bodyPr/>
        <a:lstStyle/>
        <a:p>
          <a:r>
            <a:rPr lang="pt-BR" dirty="0"/>
            <a:t>Atualize para a versão atual do aplicativo móvel</a:t>
          </a:r>
          <a:endParaRPr lang="en-US" dirty="0"/>
        </a:p>
      </dgm:t>
    </dgm:pt>
    <dgm:pt modelId="{85AEEE3F-015D-44EC-8913-FAC1AEA67288}" type="parTrans" cxnId="{C3FC2930-E262-4E3E-B0CA-090389B9C5AC}">
      <dgm:prSet/>
      <dgm:spPr/>
      <dgm:t>
        <a:bodyPr/>
        <a:lstStyle/>
        <a:p>
          <a:endParaRPr lang="en-US"/>
        </a:p>
      </dgm:t>
    </dgm:pt>
    <dgm:pt modelId="{16AA1680-528D-4FC9-860B-7CC1920B73FF}" type="sibTrans" cxnId="{C3FC2930-E262-4E3E-B0CA-090389B9C5AC}">
      <dgm:prSet/>
      <dgm:spPr/>
      <dgm:t>
        <a:bodyPr/>
        <a:lstStyle/>
        <a:p>
          <a:endParaRPr lang="en-US"/>
        </a:p>
      </dgm:t>
    </dgm:pt>
    <dgm:pt modelId="{908A3E2A-E329-4DA2-9248-9547CACF92A4}">
      <dgm:prSet phldrT="[Text]"/>
      <dgm:spPr/>
      <dgm:t>
        <a:bodyPr/>
        <a:lstStyle/>
        <a:p>
          <a:r>
            <a:rPr lang="pt-BR" dirty="0"/>
            <a:t>Transfira a entrevista e envie a entrevista corrigida usando o CAT</a:t>
          </a:r>
          <a:endParaRPr lang="en-US" dirty="0"/>
        </a:p>
      </dgm:t>
    </dgm:pt>
    <dgm:pt modelId="{3DF1F065-7B96-4CE1-BEE8-47A9E8F09AD6}" type="parTrans" cxnId="{87C55911-EE9E-4EC1-A709-42E5CC12FFE0}">
      <dgm:prSet/>
      <dgm:spPr/>
      <dgm:t>
        <a:bodyPr/>
        <a:lstStyle/>
        <a:p>
          <a:endParaRPr lang="en-US"/>
        </a:p>
      </dgm:t>
    </dgm:pt>
    <dgm:pt modelId="{A049BDF2-D8DD-43CD-BA6C-0DBEF605BDFB}" type="sibTrans" cxnId="{87C55911-EE9E-4EC1-A709-42E5CC12FFE0}">
      <dgm:prSet/>
      <dgm:spPr/>
      <dgm:t>
        <a:bodyPr/>
        <a:lstStyle/>
        <a:p>
          <a:endParaRPr lang="en-US"/>
        </a:p>
      </dgm:t>
    </dgm:pt>
    <dgm:pt modelId="{83651F97-E190-40AE-A7A3-646ADC6F5C03}" type="pres">
      <dgm:prSet presAssocID="{5A932164-AF3B-49D4-9064-F522DDE5255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91A7B8F3-5C73-4FA3-BAAF-8B92DDD4A63D}" type="pres">
      <dgm:prSet presAssocID="{CEC6BA77-0D08-4465-A31B-C3CE4DDDB18A}" presName="horFlow" presStyleCnt="0"/>
      <dgm:spPr/>
    </dgm:pt>
    <dgm:pt modelId="{E25739A1-DFDA-40F6-83A8-DEFD474C57B9}" type="pres">
      <dgm:prSet presAssocID="{CEC6BA77-0D08-4465-A31B-C3CE4DDDB18A}" presName="bigChev" presStyleLbl="node1" presStyleIdx="0" presStyleCnt="3"/>
      <dgm:spPr/>
    </dgm:pt>
    <dgm:pt modelId="{EC96BF79-50E4-4140-8AE9-CC464600C128}" type="pres">
      <dgm:prSet presAssocID="{931DAF7A-692B-406E-9883-148E1E757522}" presName="parTrans" presStyleCnt="0"/>
      <dgm:spPr/>
    </dgm:pt>
    <dgm:pt modelId="{C6F59DED-6BFA-4A95-82C5-4C2E6B28EBE1}" type="pres">
      <dgm:prSet presAssocID="{4721C2A2-CF81-446D-92B1-368370BDA309}" presName="node" presStyleLbl="alignAccFollowNode1" presStyleIdx="0" presStyleCnt="6">
        <dgm:presLayoutVars>
          <dgm:bulletEnabled val="1"/>
        </dgm:presLayoutVars>
      </dgm:prSet>
      <dgm:spPr/>
    </dgm:pt>
    <dgm:pt modelId="{1A0D4C11-CFE4-444A-94AB-A1B34B067219}" type="pres">
      <dgm:prSet presAssocID="{A6C603AA-0191-437C-AB3A-F92B4AA18474}" presName="sibTrans" presStyleCnt="0"/>
      <dgm:spPr/>
    </dgm:pt>
    <dgm:pt modelId="{6B112A2F-E233-4713-90D2-10789EB57C3A}" type="pres">
      <dgm:prSet presAssocID="{FFE526ED-4D95-4D4C-B9E3-B62347A1A73A}" presName="node" presStyleLbl="alignAccFollowNode1" presStyleIdx="1" presStyleCnt="6">
        <dgm:presLayoutVars>
          <dgm:bulletEnabled val="1"/>
        </dgm:presLayoutVars>
      </dgm:prSet>
      <dgm:spPr/>
    </dgm:pt>
    <dgm:pt modelId="{C8F33561-62F6-42EB-84F9-C97725BFA984}" type="pres">
      <dgm:prSet presAssocID="{CEC6BA77-0D08-4465-A31B-C3CE4DDDB18A}" presName="vSp" presStyleCnt="0"/>
      <dgm:spPr/>
    </dgm:pt>
    <dgm:pt modelId="{B33659DF-E85D-412B-B9D8-12CC79EED365}" type="pres">
      <dgm:prSet presAssocID="{FC6BCCD7-8B78-4740-8FCF-4E48226F1442}" presName="horFlow" presStyleCnt="0"/>
      <dgm:spPr/>
    </dgm:pt>
    <dgm:pt modelId="{A6B97744-C50D-4D4D-B706-A22622E73217}" type="pres">
      <dgm:prSet presAssocID="{FC6BCCD7-8B78-4740-8FCF-4E48226F1442}" presName="bigChev" presStyleLbl="node1" presStyleIdx="1" presStyleCnt="3"/>
      <dgm:spPr/>
    </dgm:pt>
    <dgm:pt modelId="{CF6A6CCC-3301-4378-AA6C-D1BF8E4FFFD1}" type="pres">
      <dgm:prSet presAssocID="{16C407FD-42C4-44E5-AAAA-A09AF86FC81D}" presName="parTrans" presStyleCnt="0"/>
      <dgm:spPr/>
    </dgm:pt>
    <dgm:pt modelId="{02357777-F36D-42AA-BD54-5309B583064B}" type="pres">
      <dgm:prSet presAssocID="{5F4EDB69-C72E-4C48-B99E-CEF66D57DA0B}" presName="node" presStyleLbl="alignAccFollowNode1" presStyleIdx="2" presStyleCnt="6">
        <dgm:presLayoutVars>
          <dgm:bulletEnabled val="1"/>
        </dgm:presLayoutVars>
      </dgm:prSet>
      <dgm:spPr/>
    </dgm:pt>
    <dgm:pt modelId="{4EE4539E-D758-44AF-AB38-22CC4E9A6604}" type="pres">
      <dgm:prSet presAssocID="{51B8F3CF-B9A6-4852-A175-8BA401E1DF0E}" presName="sibTrans" presStyleCnt="0"/>
      <dgm:spPr/>
    </dgm:pt>
    <dgm:pt modelId="{DC66CA17-D688-427F-A5FA-931707FC891F}" type="pres">
      <dgm:prSet presAssocID="{E539C108-CD33-4EDD-AF2F-A4F0FC072490}" presName="node" presStyleLbl="alignAccFollowNode1" presStyleIdx="3" presStyleCnt="6">
        <dgm:presLayoutVars>
          <dgm:bulletEnabled val="1"/>
        </dgm:presLayoutVars>
      </dgm:prSet>
      <dgm:spPr/>
    </dgm:pt>
    <dgm:pt modelId="{A2B11E2F-3C5C-4F56-B8DA-131F435FA4F6}" type="pres">
      <dgm:prSet presAssocID="{FC6BCCD7-8B78-4740-8FCF-4E48226F1442}" presName="vSp" presStyleCnt="0"/>
      <dgm:spPr/>
    </dgm:pt>
    <dgm:pt modelId="{8D5113FA-CB6C-4C25-9F8A-35529ACA01F7}" type="pres">
      <dgm:prSet presAssocID="{0A7A5031-7479-415E-8E9B-CDC5C2DF48EF}" presName="horFlow" presStyleCnt="0"/>
      <dgm:spPr/>
    </dgm:pt>
    <dgm:pt modelId="{D4F4CDBF-1F9D-4B11-AC5D-6D0F23A27ED7}" type="pres">
      <dgm:prSet presAssocID="{0A7A5031-7479-415E-8E9B-CDC5C2DF48EF}" presName="bigChev" presStyleLbl="node1" presStyleIdx="2" presStyleCnt="3"/>
      <dgm:spPr/>
    </dgm:pt>
    <dgm:pt modelId="{CE2BF784-B981-4FEC-9AB1-5C5132545D96}" type="pres">
      <dgm:prSet presAssocID="{85AEEE3F-015D-44EC-8913-FAC1AEA67288}" presName="parTrans" presStyleCnt="0"/>
      <dgm:spPr/>
    </dgm:pt>
    <dgm:pt modelId="{692AF4E7-8AC0-46E3-B94A-F4B27421894D}" type="pres">
      <dgm:prSet presAssocID="{0839BB05-3391-4DC5-AE14-F3B4D52F58F0}" presName="node" presStyleLbl="alignAccFollowNode1" presStyleIdx="4" presStyleCnt="6">
        <dgm:presLayoutVars>
          <dgm:bulletEnabled val="1"/>
        </dgm:presLayoutVars>
      </dgm:prSet>
      <dgm:spPr/>
    </dgm:pt>
    <dgm:pt modelId="{0C5E6E2B-1514-49C8-A77E-A42EAD5FD6C0}" type="pres">
      <dgm:prSet presAssocID="{16AA1680-528D-4FC9-860B-7CC1920B73FF}" presName="sibTrans" presStyleCnt="0"/>
      <dgm:spPr/>
    </dgm:pt>
    <dgm:pt modelId="{ABD07F0D-0F38-421D-9B82-80CEC050B248}" type="pres">
      <dgm:prSet presAssocID="{908A3E2A-E329-4DA2-9248-9547CACF92A4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87C55911-EE9E-4EC1-A709-42E5CC12FFE0}" srcId="{0A7A5031-7479-415E-8E9B-CDC5C2DF48EF}" destId="{908A3E2A-E329-4DA2-9248-9547CACF92A4}" srcOrd="1" destOrd="0" parTransId="{3DF1F065-7B96-4CE1-BEE8-47A9E8F09AD6}" sibTransId="{A049BDF2-D8DD-43CD-BA6C-0DBEF605BDFB}"/>
    <dgm:cxn modelId="{F8B1EB21-562F-4F57-8577-F90E29178EDD}" type="presOf" srcId="{0A7A5031-7479-415E-8E9B-CDC5C2DF48EF}" destId="{D4F4CDBF-1F9D-4B11-AC5D-6D0F23A27ED7}" srcOrd="0" destOrd="0" presId="urn:microsoft.com/office/officeart/2005/8/layout/lProcess3"/>
    <dgm:cxn modelId="{C3FC2930-E262-4E3E-B0CA-090389B9C5AC}" srcId="{0A7A5031-7479-415E-8E9B-CDC5C2DF48EF}" destId="{0839BB05-3391-4DC5-AE14-F3B4D52F58F0}" srcOrd="0" destOrd="0" parTransId="{85AEEE3F-015D-44EC-8913-FAC1AEA67288}" sibTransId="{16AA1680-528D-4FC9-860B-7CC1920B73FF}"/>
    <dgm:cxn modelId="{E62AD833-E1E2-4AD7-80EE-FDB9C827CF62}" type="presOf" srcId="{908A3E2A-E329-4DA2-9248-9547CACF92A4}" destId="{ABD07F0D-0F38-421D-9B82-80CEC050B248}" srcOrd="0" destOrd="0" presId="urn:microsoft.com/office/officeart/2005/8/layout/lProcess3"/>
    <dgm:cxn modelId="{C5566B37-75CA-494F-8C3C-329FBCD55597}" type="presOf" srcId="{4721C2A2-CF81-446D-92B1-368370BDA309}" destId="{C6F59DED-6BFA-4A95-82C5-4C2E6B28EBE1}" srcOrd="0" destOrd="0" presId="urn:microsoft.com/office/officeart/2005/8/layout/lProcess3"/>
    <dgm:cxn modelId="{13CC565D-03C4-4A8F-8B69-02CCCF4A2D48}" type="presOf" srcId="{CEC6BA77-0D08-4465-A31B-C3CE4DDDB18A}" destId="{E25739A1-DFDA-40F6-83A8-DEFD474C57B9}" srcOrd="0" destOrd="0" presId="urn:microsoft.com/office/officeart/2005/8/layout/lProcess3"/>
    <dgm:cxn modelId="{2266717D-9594-4EEB-9548-FD6084F00CC6}" srcId="{5A932164-AF3B-49D4-9064-F522DDE52553}" destId="{0A7A5031-7479-415E-8E9B-CDC5C2DF48EF}" srcOrd="2" destOrd="0" parTransId="{4A088318-BB3B-4475-BFDB-AD0F9EBD5C86}" sibTransId="{92274EC0-2144-4E30-82B7-D829F030DCBE}"/>
    <dgm:cxn modelId="{CFEA837E-FA30-4A3E-B9B8-FE04A28B9105}" srcId="{5A932164-AF3B-49D4-9064-F522DDE52553}" destId="{CEC6BA77-0D08-4465-A31B-C3CE4DDDB18A}" srcOrd="0" destOrd="0" parTransId="{96D0E0D2-8C98-4C5C-B5F7-594F3027214A}" sibTransId="{9D91EB73-AAD1-441D-90F6-7D00D8E42A9C}"/>
    <dgm:cxn modelId="{8CE5D387-DCBA-41E4-949C-3133AB41346B}" srcId="{FC6BCCD7-8B78-4740-8FCF-4E48226F1442}" destId="{E539C108-CD33-4EDD-AF2F-A4F0FC072490}" srcOrd="1" destOrd="0" parTransId="{767F2458-3E4B-448F-91FA-CD40776EE7C5}" sibTransId="{232774B5-3FB3-4025-AE63-3ED8720C55A3}"/>
    <dgm:cxn modelId="{2C3B73B1-AAFD-44D9-842E-641703342874}" type="presOf" srcId="{5A932164-AF3B-49D4-9064-F522DDE52553}" destId="{83651F97-E190-40AE-A7A3-646ADC6F5C03}" srcOrd="0" destOrd="0" presId="urn:microsoft.com/office/officeart/2005/8/layout/lProcess3"/>
    <dgm:cxn modelId="{45DF23C3-63DD-4A26-93A6-12C0AFFD2C89}" srcId="{CEC6BA77-0D08-4465-A31B-C3CE4DDDB18A}" destId="{FFE526ED-4D95-4D4C-B9E3-B62347A1A73A}" srcOrd="1" destOrd="0" parTransId="{12040675-F3D0-481F-AB0B-43121C7F9796}" sibTransId="{51C1D97B-636F-416F-A42A-5A32E2A831E9}"/>
    <dgm:cxn modelId="{623018C4-6653-44A9-83F8-6A1841953651}" srcId="{5A932164-AF3B-49D4-9064-F522DDE52553}" destId="{FC6BCCD7-8B78-4740-8FCF-4E48226F1442}" srcOrd="1" destOrd="0" parTransId="{CAB4F80C-C7BD-487F-8923-ED35EF4BBBA6}" sibTransId="{AD819173-1679-4C1E-B2B5-B4CB760F5988}"/>
    <dgm:cxn modelId="{90A402D3-7A4D-4EE3-B42D-7E1867C3EB6C}" type="presOf" srcId="{0839BB05-3391-4DC5-AE14-F3B4D52F58F0}" destId="{692AF4E7-8AC0-46E3-B94A-F4B27421894D}" srcOrd="0" destOrd="0" presId="urn:microsoft.com/office/officeart/2005/8/layout/lProcess3"/>
    <dgm:cxn modelId="{56E787DC-A455-428C-9D4F-390631CEDCCD}" srcId="{FC6BCCD7-8B78-4740-8FCF-4E48226F1442}" destId="{5F4EDB69-C72E-4C48-B99E-CEF66D57DA0B}" srcOrd="0" destOrd="0" parTransId="{16C407FD-42C4-44E5-AAAA-A09AF86FC81D}" sibTransId="{51B8F3CF-B9A6-4852-A175-8BA401E1DF0E}"/>
    <dgm:cxn modelId="{3BEC82EB-60C7-4D41-9B26-CE9B38953162}" type="presOf" srcId="{FFE526ED-4D95-4D4C-B9E3-B62347A1A73A}" destId="{6B112A2F-E233-4713-90D2-10789EB57C3A}" srcOrd="0" destOrd="0" presId="urn:microsoft.com/office/officeart/2005/8/layout/lProcess3"/>
    <dgm:cxn modelId="{0FFB45EC-86B8-4E54-93B9-D644386D809C}" type="presOf" srcId="{E539C108-CD33-4EDD-AF2F-A4F0FC072490}" destId="{DC66CA17-D688-427F-A5FA-931707FC891F}" srcOrd="0" destOrd="0" presId="urn:microsoft.com/office/officeart/2005/8/layout/lProcess3"/>
    <dgm:cxn modelId="{E518D0F0-2D98-440D-8554-F1CA9DE29E5A}" srcId="{CEC6BA77-0D08-4465-A31B-C3CE4DDDB18A}" destId="{4721C2A2-CF81-446D-92B1-368370BDA309}" srcOrd="0" destOrd="0" parTransId="{931DAF7A-692B-406E-9883-148E1E757522}" sibTransId="{A6C603AA-0191-437C-AB3A-F92B4AA18474}"/>
    <dgm:cxn modelId="{7222D6F4-3E63-4310-B2B3-99D6FEADE32B}" type="presOf" srcId="{5F4EDB69-C72E-4C48-B99E-CEF66D57DA0B}" destId="{02357777-F36D-42AA-BD54-5309B583064B}" srcOrd="0" destOrd="0" presId="urn:microsoft.com/office/officeart/2005/8/layout/lProcess3"/>
    <dgm:cxn modelId="{75A87DF8-8D4F-40BD-9653-95E4149D3BE4}" type="presOf" srcId="{FC6BCCD7-8B78-4740-8FCF-4E48226F1442}" destId="{A6B97744-C50D-4D4D-B706-A22622E73217}" srcOrd="0" destOrd="0" presId="urn:microsoft.com/office/officeart/2005/8/layout/lProcess3"/>
    <dgm:cxn modelId="{FCE8B78C-0D51-4BE7-9CAF-C404B420F461}" type="presParOf" srcId="{83651F97-E190-40AE-A7A3-646ADC6F5C03}" destId="{91A7B8F3-5C73-4FA3-BAAF-8B92DDD4A63D}" srcOrd="0" destOrd="0" presId="urn:microsoft.com/office/officeart/2005/8/layout/lProcess3"/>
    <dgm:cxn modelId="{B3FFC863-9CF2-4539-8552-C59AC4098ABE}" type="presParOf" srcId="{91A7B8F3-5C73-4FA3-BAAF-8B92DDD4A63D}" destId="{E25739A1-DFDA-40F6-83A8-DEFD474C57B9}" srcOrd="0" destOrd="0" presId="urn:microsoft.com/office/officeart/2005/8/layout/lProcess3"/>
    <dgm:cxn modelId="{9565A351-8064-4951-AE11-FC40244B1DD2}" type="presParOf" srcId="{91A7B8F3-5C73-4FA3-BAAF-8B92DDD4A63D}" destId="{EC96BF79-50E4-4140-8AE9-CC464600C128}" srcOrd="1" destOrd="0" presId="urn:microsoft.com/office/officeart/2005/8/layout/lProcess3"/>
    <dgm:cxn modelId="{F429D63C-09B8-40F0-9656-925B3FA8A3DC}" type="presParOf" srcId="{91A7B8F3-5C73-4FA3-BAAF-8B92DDD4A63D}" destId="{C6F59DED-6BFA-4A95-82C5-4C2E6B28EBE1}" srcOrd="2" destOrd="0" presId="urn:microsoft.com/office/officeart/2005/8/layout/lProcess3"/>
    <dgm:cxn modelId="{F1D298C4-574A-4F5F-A293-BC7CA27AE023}" type="presParOf" srcId="{91A7B8F3-5C73-4FA3-BAAF-8B92DDD4A63D}" destId="{1A0D4C11-CFE4-444A-94AB-A1B34B067219}" srcOrd="3" destOrd="0" presId="urn:microsoft.com/office/officeart/2005/8/layout/lProcess3"/>
    <dgm:cxn modelId="{F5F09C14-D137-4E88-BF3F-79B904AEB0D1}" type="presParOf" srcId="{91A7B8F3-5C73-4FA3-BAAF-8B92DDD4A63D}" destId="{6B112A2F-E233-4713-90D2-10789EB57C3A}" srcOrd="4" destOrd="0" presId="urn:microsoft.com/office/officeart/2005/8/layout/lProcess3"/>
    <dgm:cxn modelId="{30A37BC1-1BF1-481C-9208-01803BD99A77}" type="presParOf" srcId="{83651F97-E190-40AE-A7A3-646ADC6F5C03}" destId="{C8F33561-62F6-42EB-84F9-C97725BFA984}" srcOrd="1" destOrd="0" presId="urn:microsoft.com/office/officeart/2005/8/layout/lProcess3"/>
    <dgm:cxn modelId="{496057C0-D09F-403C-BB34-5DE05546D016}" type="presParOf" srcId="{83651F97-E190-40AE-A7A3-646ADC6F5C03}" destId="{B33659DF-E85D-412B-B9D8-12CC79EED365}" srcOrd="2" destOrd="0" presId="urn:microsoft.com/office/officeart/2005/8/layout/lProcess3"/>
    <dgm:cxn modelId="{644335A1-2542-4364-86F6-DDCD4B9E1624}" type="presParOf" srcId="{B33659DF-E85D-412B-B9D8-12CC79EED365}" destId="{A6B97744-C50D-4D4D-B706-A22622E73217}" srcOrd="0" destOrd="0" presId="urn:microsoft.com/office/officeart/2005/8/layout/lProcess3"/>
    <dgm:cxn modelId="{34963D4E-5EA4-43DB-8CE5-085D3ECD19B5}" type="presParOf" srcId="{B33659DF-E85D-412B-B9D8-12CC79EED365}" destId="{CF6A6CCC-3301-4378-AA6C-D1BF8E4FFFD1}" srcOrd="1" destOrd="0" presId="urn:microsoft.com/office/officeart/2005/8/layout/lProcess3"/>
    <dgm:cxn modelId="{949793C4-B415-4794-819C-66AFEA1E4531}" type="presParOf" srcId="{B33659DF-E85D-412B-B9D8-12CC79EED365}" destId="{02357777-F36D-42AA-BD54-5309B583064B}" srcOrd="2" destOrd="0" presId="urn:microsoft.com/office/officeart/2005/8/layout/lProcess3"/>
    <dgm:cxn modelId="{86F0BE3D-5C1D-4E5C-A7FD-1C3A226A61F6}" type="presParOf" srcId="{B33659DF-E85D-412B-B9D8-12CC79EED365}" destId="{4EE4539E-D758-44AF-AB38-22CC4E9A6604}" srcOrd="3" destOrd="0" presId="urn:microsoft.com/office/officeart/2005/8/layout/lProcess3"/>
    <dgm:cxn modelId="{FC9CAF3A-2B26-4822-A973-7294B7D48DC0}" type="presParOf" srcId="{B33659DF-E85D-412B-B9D8-12CC79EED365}" destId="{DC66CA17-D688-427F-A5FA-931707FC891F}" srcOrd="4" destOrd="0" presId="urn:microsoft.com/office/officeart/2005/8/layout/lProcess3"/>
    <dgm:cxn modelId="{3B1892E3-EB88-4613-8A4E-0A75F3227012}" type="presParOf" srcId="{83651F97-E190-40AE-A7A3-646ADC6F5C03}" destId="{A2B11E2F-3C5C-4F56-B8DA-131F435FA4F6}" srcOrd="3" destOrd="0" presId="urn:microsoft.com/office/officeart/2005/8/layout/lProcess3"/>
    <dgm:cxn modelId="{E69D4BD2-CE6C-46A9-9364-437B01EF098E}" type="presParOf" srcId="{83651F97-E190-40AE-A7A3-646ADC6F5C03}" destId="{8D5113FA-CB6C-4C25-9F8A-35529ACA01F7}" srcOrd="4" destOrd="0" presId="urn:microsoft.com/office/officeart/2005/8/layout/lProcess3"/>
    <dgm:cxn modelId="{092B93E2-A06F-4E15-8ADC-C7CC5D9972EF}" type="presParOf" srcId="{8D5113FA-CB6C-4C25-9F8A-35529ACA01F7}" destId="{D4F4CDBF-1F9D-4B11-AC5D-6D0F23A27ED7}" srcOrd="0" destOrd="0" presId="urn:microsoft.com/office/officeart/2005/8/layout/lProcess3"/>
    <dgm:cxn modelId="{5DF4334F-E727-49E6-BE75-A010C19DE0B1}" type="presParOf" srcId="{8D5113FA-CB6C-4C25-9F8A-35529ACA01F7}" destId="{CE2BF784-B981-4FEC-9AB1-5C5132545D96}" srcOrd="1" destOrd="0" presId="urn:microsoft.com/office/officeart/2005/8/layout/lProcess3"/>
    <dgm:cxn modelId="{501B35BD-86B9-494F-9FAA-F4DA5EB88933}" type="presParOf" srcId="{8D5113FA-CB6C-4C25-9F8A-35529ACA01F7}" destId="{692AF4E7-8AC0-46E3-B94A-F4B27421894D}" srcOrd="2" destOrd="0" presId="urn:microsoft.com/office/officeart/2005/8/layout/lProcess3"/>
    <dgm:cxn modelId="{2181EEE4-4C0F-48A3-92E9-4DF6BFF6CF88}" type="presParOf" srcId="{8D5113FA-CB6C-4C25-9F8A-35529ACA01F7}" destId="{0C5E6E2B-1514-49C8-A77E-A42EAD5FD6C0}" srcOrd="3" destOrd="0" presId="urn:microsoft.com/office/officeart/2005/8/layout/lProcess3"/>
    <dgm:cxn modelId="{7479B949-FC1F-4257-82B1-A334C1DFE8A7}" type="presParOf" srcId="{8D5113FA-CB6C-4C25-9F8A-35529ACA01F7}" destId="{ABD07F0D-0F38-421D-9B82-80CEC050B248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932164-AF3B-49D4-9064-F522DDE52553}" type="doc">
      <dgm:prSet loTypeId="urn:microsoft.com/office/officeart/2005/8/layout/lProcess3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5B683D1-2821-4CC4-8D71-A14FE1281D93}">
      <dgm:prSet phldrT="[Text]"/>
      <dgm:spPr/>
      <dgm:t>
        <a:bodyPr/>
        <a:lstStyle/>
        <a:p>
          <a:r>
            <a:rPr lang="pt-BR" dirty="0"/>
            <a:t>Problema no formulário de autorização</a:t>
          </a:r>
          <a:endParaRPr lang="en-US" dirty="0"/>
        </a:p>
      </dgm:t>
    </dgm:pt>
    <dgm:pt modelId="{06EA1C1F-20A9-4CC8-8678-162C23B8295D}" type="parTrans" cxnId="{A111BAB4-3C4C-4A41-A9D3-7A697DEECA8A}">
      <dgm:prSet/>
      <dgm:spPr/>
      <dgm:t>
        <a:bodyPr/>
        <a:lstStyle/>
        <a:p>
          <a:endParaRPr lang="en-US"/>
        </a:p>
      </dgm:t>
    </dgm:pt>
    <dgm:pt modelId="{85FF7ACE-5AF2-4474-B9F3-1A5FB8918AFC}" type="sibTrans" cxnId="{A111BAB4-3C4C-4A41-A9D3-7A697DEECA8A}">
      <dgm:prSet/>
      <dgm:spPr/>
      <dgm:t>
        <a:bodyPr/>
        <a:lstStyle/>
        <a:p>
          <a:endParaRPr lang="en-US"/>
        </a:p>
      </dgm:t>
    </dgm:pt>
    <dgm:pt modelId="{18D8699D-2B6D-42D0-B053-EA48CA1F7452}">
      <dgm:prSet phldrT="[Text]"/>
      <dgm:spPr/>
      <dgm:t>
        <a:bodyPr/>
        <a:lstStyle/>
        <a:p>
          <a:r>
            <a:rPr lang="pt-BR" dirty="0"/>
            <a:t>Preencha corretamente todos os campos do Formulário de Autorização (peça ao Informante para assiná-lo, se necessário) e digitalizá-lo</a:t>
          </a:r>
          <a:endParaRPr lang="en-US" dirty="0"/>
        </a:p>
      </dgm:t>
    </dgm:pt>
    <dgm:pt modelId="{9F9B543F-5A8F-44E2-B6F7-6EFA8F9729C9}" type="parTrans" cxnId="{BDAE86C5-678D-43FB-BF08-67F47AA8BFDF}">
      <dgm:prSet/>
      <dgm:spPr/>
      <dgm:t>
        <a:bodyPr/>
        <a:lstStyle/>
        <a:p>
          <a:endParaRPr lang="en-US"/>
        </a:p>
      </dgm:t>
    </dgm:pt>
    <dgm:pt modelId="{2EB6B72F-F5E7-42C3-B107-A2CAABF7DF78}" type="sibTrans" cxnId="{BDAE86C5-678D-43FB-BF08-67F47AA8BFDF}">
      <dgm:prSet/>
      <dgm:spPr/>
      <dgm:t>
        <a:bodyPr/>
        <a:lstStyle/>
        <a:p>
          <a:endParaRPr lang="en-US"/>
        </a:p>
      </dgm:t>
    </dgm:pt>
    <dgm:pt modelId="{77574985-BEF6-4C4C-B15E-2FF69C41FEA2}">
      <dgm:prSet phldrT="[Text]"/>
      <dgm:spPr/>
      <dgm:t>
        <a:bodyPr/>
        <a:lstStyle/>
        <a:p>
          <a:r>
            <a:rPr lang="pt-BR" dirty="0"/>
            <a:t>A idade do informante na foto não é consistente com a idade informada no Legacy</a:t>
          </a:r>
          <a:endParaRPr lang="en-US" dirty="0"/>
        </a:p>
      </dgm:t>
    </dgm:pt>
    <dgm:pt modelId="{0A1F250D-F3EF-47A1-B244-71609400338F}" type="parTrans" cxnId="{569DBA68-3910-4CBD-8F72-D361143D3E4F}">
      <dgm:prSet/>
      <dgm:spPr/>
      <dgm:t>
        <a:bodyPr/>
        <a:lstStyle/>
        <a:p>
          <a:endParaRPr lang="en-US"/>
        </a:p>
      </dgm:t>
    </dgm:pt>
    <dgm:pt modelId="{1F3E010D-5CD5-42D6-A5AD-9263EA56C5A0}" type="sibTrans" cxnId="{569DBA68-3910-4CBD-8F72-D361143D3E4F}">
      <dgm:prSet/>
      <dgm:spPr/>
      <dgm:t>
        <a:bodyPr/>
        <a:lstStyle/>
        <a:p>
          <a:endParaRPr lang="en-US"/>
        </a:p>
      </dgm:t>
    </dgm:pt>
    <dgm:pt modelId="{FD94487F-4E70-462C-9445-BD529DBAB2FD}">
      <dgm:prSet phldrT="[Text]"/>
      <dgm:spPr/>
      <dgm:t>
        <a:bodyPr/>
        <a:lstStyle/>
        <a:p>
          <a:r>
            <a:rPr lang="pt-BR" dirty="0"/>
            <a:t>Envie por e-mail o Formulário de Autorização corrigido para o ROC</a:t>
          </a:r>
          <a:endParaRPr lang="en-US" dirty="0"/>
        </a:p>
      </dgm:t>
    </dgm:pt>
    <dgm:pt modelId="{9F817CFE-0811-49AC-B403-EF2BF0BC568F}" type="sibTrans" cxnId="{6122F5BF-4A2D-46FB-9399-7F5250071FE4}">
      <dgm:prSet/>
      <dgm:spPr/>
      <dgm:t>
        <a:bodyPr/>
        <a:lstStyle/>
        <a:p>
          <a:endParaRPr lang="en-US"/>
        </a:p>
      </dgm:t>
    </dgm:pt>
    <dgm:pt modelId="{CA2E2E3B-9234-4A8E-833A-FFA284A4E307}" type="parTrans" cxnId="{6122F5BF-4A2D-46FB-9399-7F5250071FE4}">
      <dgm:prSet/>
      <dgm:spPr/>
      <dgm:t>
        <a:bodyPr/>
        <a:lstStyle/>
        <a:p>
          <a:endParaRPr lang="en-US"/>
        </a:p>
      </dgm:t>
    </dgm:pt>
    <dgm:pt modelId="{7D90719E-09BE-4D5D-A247-F0B096B686EA}">
      <dgm:prSet phldrT="[Text]"/>
      <dgm:spPr/>
      <dgm:t>
        <a:bodyPr/>
        <a:lstStyle/>
        <a:p>
          <a:r>
            <a:rPr lang="pt-BR" dirty="0"/>
            <a:t>Visite o Informante para determinar as idades corretas do Informante e da família. Faça correções no aplicativo móvel, no Formulário de coleta (digitalização) e em todas as idades no Legacy.</a:t>
          </a:r>
          <a:endParaRPr lang="en-US" dirty="0"/>
        </a:p>
      </dgm:t>
    </dgm:pt>
    <dgm:pt modelId="{DF607BAB-E843-4CC6-9761-3FB14702102A}" type="parTrans" cxnId="{15EF415E-498F-4390-AF3E-71B7CA343FE3}">
      <dgm:prSet/>
      <dgm:spPr/>
      <dgm:t>
        <a:bodyPr/>
        <a:lstStyle/>
        <a:p>
          <a:endParaRPr lang="en-US"/>
        </a:p>
      </dgm:t>
    </dgm:pt>
    <dgm:pt modelId="{88775071-8ED6-4905-BC6F-4DE6E3EAA3A6}" type="sibTrans" cxnId="{15EF415E-498F-4390-AF3E-71B7CA343FE3}">
      <dgm:prSet/>
      <dgm:spPr/>
      <dgm:t>
        <a:bodyPr/>
        <a:lstStyle/>
        <a:p>
          <a:endParaRPr lang="en-US"/>
        </a:p>
      </dgm:t>
    </dgm:pt>
    <dgm:pt modelId="{6666318A-8D03-469D-9E2C-7987D7E4AC5A}">
      <dgm:prSet phldrT="[Text]"/>
      <dgm:spPr/>
      <dgm:t>
        <a:bodyPr/>
        <a:lstStyle/>
        <a:p>
          <a:r>
            <a:rPr lang="pt-BR" dirty="0"/>
            <a:t>Transfira a entrevista (se necessário) e envie a entrevista corrigida usando o CAT - OU - comprovante de idade por e-mail para o ROC</a:t>
          </a:r>
          <a:endParaRPr lang="en-US" dirty="0"/>
        </a:p>
      </dgm:t>
    </dgm:pt>
    <dgm:pt modelId="{544C0518-82AC-4243-8C14-603BC0D9E07D}" type="parTrans" cxnId="{A771BD81-87F4-468A-9F16-63E6189B2725}">
      <dgm:prSet/>
      <dgm:spPr/>
      <dgm:t>
        <a:bodyPr/>
        <a:lstStyle/>
        <a:p>
          <a:endParaRPr lang="en-US"/>
        </a:p>
      </dgm:t>
    </dgm:pt>
    <dgm:pt modelId="{674AA128-44BE-435A-8E37-064510F0ADBE}" type="sibTrans" cxnId="{A771BD81-87F4-468A-9F16-63E6189B2725}">
      <dgm:prSet/>
      <dgm:spPr/>
      <dgm:t>
        <a:bodyPr/>
        <a:lstStyle/>
        <a:p>
          <a:endParaRPr lang="en-US"/>
        </a:p>
      </dgm:t>
    </dgm:pt>
    <dgm:pt modelId="{95E7C5B1-766F-46D4-94DB-C43390715E4F}">
      <dgm:prSet phldrT="[Text]"/>
      <dgm:spPr/>
      <dgm:t>
        <a:bodyPr/>
        <a:lstStyle/>
        <a:p>
          <a:r>
            <a:rPr lang="pt-BR" dirty="0"/>
            <a:t>O informante não pode ser ouvido em um ou ambos os arquivos de áudio</a:t>
          </a:r>
          <a:endParaRPr lang="en-US" dirty="0"/>
        </a:p>
      </dgm:t>
    </dgm:pt>
    <dgm:pt modelId="{541018B1-3D53-4D5E-97D1-959B6767A450}" type="parTrans" cxnId="{0046ACC3-9841-4C83-9302-7CB12B3C7064}">
      <dgm:prSet/>
      <dgm:spPr/>
      <dgm:t>
        <a:bodyPr/>
        <a:lstStyle/>
        <a:p>
          <a:endParaRPr lang="en-US"/>
        </a:p>
      </dgm:t>
    </dgm:pt>
    <dgm:pt modelId="{255A9528-EED8-45C4-BDF4-4D84FA51C4F8}" type="sibTrans" cxnId="{0046ACC3-9841-4C83-9302-7CB12B3C7064}">
      <dgm:prSet/>
      <dgm:spPr/>
      <dgm:t>
        <a:bodyPr/>
        <a:lstStyle/>
        <a:p>
          <a:endParaRPr lang="en-US"/>
        </a:p>
      </dgm:t>
    </dgm:pt>
    <dgm:pt modelId="{020DC037-75EE-4D7F-B148-87308B1CBDDC}">
      <dgm:prSet phldrT="[Text]"/>
      <dgm:spPr/>
      <dgm:t>
        <a:bodyPr/>
        <a:lstStyle/>
        <a:p>
          <a:r>
            <a:rPr lang="pt-BR" dirty="0"/>
            <a:t>Visite o Informante e regravar os arquivos de áudio</a:t>
          </a:r>
          <a:endParaRPr lang="en-US" dirty="0"/>
        </a:p>
      </dgm:t>
    </dgm:pt>
    <dgm:pt modelId="{00359B92-95F0-4F2C-9585-4F9A7621C95B}" type="parTrans" cxnId="{6E9943E7-D0FF-4DD7-B773-B65B461F8C0C}">
      <dgm:prSet/>
      <dgm:spPr/>
      <dgm:t>
        <a:bodyPr/>
        <a:lstStyle/>
        <a:p>
          <a:endParaRPr lang="en-US"/>
        </a:p>
      </dgm:t>
    </dgm:pt>
    <dgm:pt modelId="{224FDF64-22B6-4704-9F2E-C481F20F16A4}" type="sibTrans" cxnId="{6E9943E7-D0FF-4DD7-B773-B65B461F8C0C}">
      <dgm:prSet/>
      <dgm:spPr/>
      <dgm:t>
        <a:bodyPr/>
        <a:lstStyle/>
        <a:p>
          <a:endParaRPr lang="en-US"/>
        </a:p>
      </dgm:t>
    </dgm:pt>
    <dgm:pt modelId="{1617ADE6-E412-4720-BE48-D4DB288705A1}">
      <dgm:prSet/>
      <dgm:spPr/>
      <dgm:t>
        <a:bodyPr/>
        <a:lstStyle/>
        <a:p>
          <a:r>
            <a:rPr lang="pt-BR" dirty="0"/>
            <a:t>Transfira a entrevista e envie a entrevista corrigida usando o CAT</a:t>
          </a:r>
          <a:endParaRPr lang="en-US" dirty="0"/>
        </a:p>
      </dgm:t>
    </dgm:pt>
    <dgm:pt modelId="{7EA60EAE-CC48-444F-AB33-961C324D8BCC}" type="parTrans" cxnId="{C2F10137-D0AD-4672-8B10-492B2945FEC8}">
      <dgm:prSet/>
      <dgm:spPr/>
      <dgm:t>
        <a:bodyPr/>
        <a:lstStyle/>
        <a:p>
          <a:endParaRPr lang="en-US"/>
        </a:p>
      </dgm:t>
    </dgm:pt>
    <dgm:pt modelId="{815D35D9-52AC-4FF1-B894-3E15F2BE3CF9}" type="sibTrans" cxnId="{C2F10137-D0AD-4672-8B10-492B2945FEC8}">
      <dgm:prSet/>
      <dgm:spPr/>
      <dgm:t>
        <a:bodyPr/>
        <a:lstStyle/>
        <a:p>
          <a:endParaRPr lang="en-US"/>
        </a:p>
      </dgm:t>
    </dgm:pt>
    <dgm:pt modelId="{83651F97-E190-40AE-A7A3-646ADC6F5C03}" type="pres">
      <dgm:prSet presAssocID="{5A932164-AF3B-49D4-9064-F522DDE5255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97AAA4A4-6D8E-4907-968B-2CDF3ACBAB10}" type="pres">
      <dgm:prSet presAssocID="{85B683D1-2821-4CC4-8D71-A14FE1281D93}" presName="horFlow" presStyleCnt="0"/>
      <dgm:spPr/>
    </dgm:pt>
    <dgm:pt modelId="{A3F79B17-A793-4989-B268-8FC260B1803A}" type="pres">
      <dgm:prSet presAssocID="{85B683D1-2821-4CC4-8D71-A14FE1281D93}" presName="bigChev" presStyleLbl="node1" presStyleIdx="0" presStyleCnt="3"/>
      <dgm:spPr/>
    </dgm:pt>
    <dgm:pt modelId="{428614AE-FEEB-451E-B884-6A6673DD3CA8}" type="pres">
      <dgm:prSet presAssocID="{9F9B543F-5A8F-44E2-B6F7-6EFA8F9729C9}" presName="parTrans" presStyleCnt="0"/>
      <dgm:spPr/>
    </dgm:pt>
    <dgm:pt modelId="{276131F3-602A-4220-884E-8D578764DD9D}" type="pres">
      <dgm:prSet presAssocID="{18D8699D-2B6D-42D0-B053-EA48CA1F7452}" presName="node" presStyleLbl="alignAccFollowNode1" presStyleIdx="0" presStyleCnt="6">
        <dgm:presLayoutVars>
          <dgm:bulletEnabled val="1"/>
        </dgm:presLayoutVars>
      </dgm:prSet>
      <dgm:spPr/>
    </dgm:pt>
    <dgm:pt modelId="{95DE6907-BD10-4893-95D2-3210D9F173E6}" type="pres">
      <dgm:prSet presAssocID="{2EB6B72F-F5E7-42C3-B107-A2CAABF7DF78}" presName="sibTrans" presStyleCnt="0"/>
      <dgm:spPr/>
    </dgm:pt>
    <dgm:pt modelId="{A4B17A1B-4D03-421C-8BFC-838EB82166A7}" type="pres">
      <dgm:prSet presAssocID="{FD94487F-4E70-462C-9445-BD529DBAB2FD}" presName="node" presStyleLbl="alignAccFollowNode1" presStyleIdx="1" presStyleCnt="6">
        <dgm:presLayoutVars>
          <dgm:bulletEnabled val="1"/>
        </dgm:presLayoutVars>
      </dgm:prSet>
      <dgm:spPr/>
    </dgm:pt>
    <dgm:pt modelId="{F71386AA-5D32-4CEB-84FD-4F65BF90A14E}" type="pres">
      <dgm:prSet presAssocID="{85B683D1-2821-4CC4-8D71-A14FE1281D93}" presName="vSp" presStyleCnt="0"/>
      <dgm:spPr/>
    </dgm:pt>
    <dgm:pt modelId="{CC49E332-C8FF-48A3-8C4B-8F3F32636BE6}" type="pres">
      <dgm:prSet presAssocID="{77574985-BEF6-4C4C-B15E-2FF69C41FEA2}" presName="horFlow" presStyleCnt="0"/>
      <dgm:spPr/>
    </dgm:pt>
    <dgm:pt modelId="{2D81FE3F-759B-4495-9325-45BCF28954A6}" type="pres">
      <dgm:prSet presAssocID="{77574985-BEF6-4C4C-B15E-2FF69C41FEA2}" presName="bigChev" presStyleLbl="node1" presStyleIdx="1" presStyleCnt="3"/>
      <dgm:spPr/>
    </dgm:pt>
    <dgm:pt modelId="{BBA78A51-340A-4C21-AAB6-DFAD460236ED}" type="pres">
      <dgm:prSet presAssocID="{DF607BAB-E843-4CC6-9761-3FB14702102A}" presName="parTrans" presStyleCnt="0"/>
      <dgm:spPr/>
    </dgm:pt>
    <dgm:pt modelId="{7A674176-0B08-4EF2-B695-D708D2417013}" type="pres">
      <dgm:prSet presAssocID="{7D90719E-09BE-4D5D-A247-F0B096B686EA}" presName="node" presStyleLbl="alignAccFollowNode1" presStyleIdx="2" presStyleCnt="6">
        <dgm:presLayoutVars>
          <dgm:bulletEnabled val="1"/>
        </dgm:presLayoutVars>
      </dgm:prSet>
      <dgm:spPr/>
    </dgm:pt>
    <dgm:pt modelId="{06D6053B-322E-4F2A-A637-687B05DBCCE6}" type="pres">
      <dgm:prSet presAssocID="{88775071-8ED6-4905-BC6F-4DE6E3EAA3A6}" presName="sibTrans" presStyleCnt="0"/>
      <dgm:spPr/>
    </dgm:pt>
    <dgm:pt modelId="{26B1AD56-5106-4B06-A1CD-DEAFEA34988F}" type="pres">
      <dgm:prSet presAssocID="{6666318A-8D03-469D-9E2C-7987D7E4AC5A}" presName="node" presStyleLbl="alignAccFollowNode1" presStyleIdx="3" presStyleCnt="6">
        <dgm:presLayoutVars>
          <dgm:bulletEnabled val="1"/>
        </dgm:presLayoutVars>
      </dgm:prSet>
      <dgm:spPr/>
    </dgm:pt>
    <dgm:pt modelId="{ABFE7C25-24FE-4DA6-8AF2-F79E6E7C52E4}" type="pres">
      <dgm:prSet presAssocID="{77574985-BEF6-4C4C-B15E-2FF69C41FEA2}" presName="vSp" presStyleCnt="0"/>
      <dgm:spPr/>
    </dgm:pt>
    <dgm:pt modelId="{FB99D817-AABF-4D33-B99E-6FFC335DDBF2}" type="pres">
      <dgm:prSet presAssocID="{95E7C5B1-766F-46D4-94DB-C43390715E4F}" presName="horFlow" presStyleCnt="0"/>
      <dgm:spPr/>
    </dgm:pt>
    <dgm:pt modelId="{D10C0B6D-EC6E-4A7E-AC51-E2971107CC84}" type="pres">
      <dgm:prSet presAssocID="{95E7C5B1-766F-46D4-94DB-C43390715E4F}" presName="bigChev" presStyleLbl="node1" presStyleIdx="2" presStyleCnt="3"/>
      <dgm:spPr/>
    </dgm:pt>
    <dgm:pt modelId="{07C055A5-9C23-43B2-ACF2-B10116873006}" type="pres">
      <dgm:prSet presAssocID="{00359B92-95F0-4F2C-9585-4F9A7621C95B}" presName="parTrans" presStyleCnt="0"/>
      <dgm:spPr/>
    </dgm:pt>
    <dgm:pt modelId="{82FE8B42-B288-4309-86B9-4CF26A2D5680}" type="pres">
      <dgm:prSet presAssocID="{020DC037-75EE-4D7F-B148-87308B1CBDDC}" presName="node" presStyleLbl="alignAccFollowNode1" presStyleIdx="4" presStyleCnt="6">
        <dgm:presLayoutVars>
          <dgm:bulletEnabled val="1"/>
        </dgm:presLayoutVars>
      </dgm:prSet>
      <dgm:spPr/>
    </dgm:pt>
    <dgm:pt modelId="{A26A465E-A0AC-445E-8711-DA6A93B7FF38}" type="pres">
      <dgm:prSet presAssocID="{224FDF64-22B6-4704-9F2E-C481F20F16A4}" presName="sibTrans" presStyleCnt="0"/>
      <dgm:spPr/>
    </dgm:pt>
    <dgm:pt modelId="{5AE82D61-75D6-423A-932B-839CC26FF86D}" type="pres">
      <dgm:prSet presAssocID="{1617ADE6-E412-4720-BE48-D4DB288705A1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C2F10137-D0AD-4672-8B10-492B2945FEC8}" srcId="{95E7C5B1-766F-46D4-94DB-C43390715E4F}" destId="{1617ADE6-E412-4720-BE48-D4DB288705A1}" srcOrd="1" destOrd="0" parTransId="{7EA60EAE-CC48-444F-AB33-961C324D8BCC}" sibTransId="{815D35D9-52AC-4FF1-B894-3E15F2BE3CF9}"/>
    <dgm:cxn modelId="{15EF415E-498F-4390-AF3E-71B7CA343FE3}" srcId="{77574985-BEF6-4C4C-B15E-2FF69C41FEA2}" destId="{7D90719E-09BE-4D5D-A247-F0B096B686EA}" srcOrd="0" destOrd="0" parTransId="{DF607BAB-E843-4CC6-9761-3FB14702102A}" sibTransId="{88775071-8ED6-4905-BC6F-4DE6E3EAA3A6}"/>
    <dgm:cxn modelId="{569DBA68-3910-4CBD-8F72-D361143D3E4F}" srcId="{5A932164-AF3B-49D4-9064-F522DDE52553}" destId="{77574985-BEF6-4C4C-B15E-2FF69C41FEA2}" srcOrd="1" destOrd="0" parTransId="{0A1F250D-F3EF-47A1-B244-71609400338F}" sibTransId="{1F3E010D-5CD5-42D6-A5AD-9263EA56C5A0}"/>
    <dgm:cxn modelId="{B2DCB56E-592C-41B2-AA7C-AB1CAD8BDBF1}" type="presOf" srcId="{6666318A-8D03-469D-9E2C-7987D7E4AC5A}" destId="{26B1AD56-5106-4B06-A1CD-DEAFEA34988F}" srcOrd="0" destOrd="0" presId="urn:microsoft.com/office/officeart/2005/8/layout/lProcess3"/>
    <dgm:cxn modelId="{2409984F-F55E-4528-A40A-B9915F94F8A3}" type="presOf" srcId="{85B683D1-2821-4CC4-8D71-A14FE1281D93}" destId="{A3F79B17-A793-4989-B268-8FC260B1803A}" srcOrd="0" destOrd="0" presId="urn:microsoft.com/office/officeart/2005/8/layout/lProcess3"/>
    <dgm:cxn modelId="{5F957652-8FE7-45C0-A455-D7F9CD2E1EB3}" type="presOf" srcId="{020DC037-75EE-4D7F-B148-87308B1CBDDC}" destId="{82FE8B42-B288-4309-86B9-4CF26A2D5680}" srcOrd="0" destOrd="0" presId="urn:microsoft.com/office/officeart/2005/8/layout/lProcess3"/>
    <dgm:cxn modelId="{49C15978-4E50-4DBD-8674-E7841CF0095E}" type="presOf" srcId="{FD94487F-4E70-462C-9445-BD529DBAB2FD}" destId="{A4B17A1B-4D03-421C-8BFC-838EB82166A7}" srcOrd="0" destOrd="0" presId="urn:microsoft.com/office/officeart/2005/8/layout/lProcess3"/>
    <dgm:cxn modelId="{A771BD81-87F4-468A-9F16-63E6189B2725}" srcId="{77574985-BEF6-4C4C-B15E-2FF69C41FEA2}" destId="{6666318A-8D03-469D-9E2C-7987D7E4AC5A}" srcOrd="1" destOrd="0" parTransId="{544C0518-82AC-4243-8C14-603BC0D9E07D}" sibTransId="{674AA128-44BE-435A-8E37-064510F0ADBE}"/>
    <dgm:cxn modelId="{5BAA48A0-27AD-4609-9BD0-FD09FB4C8118}" type="presOf" srcId="{7D90719E-09BE-4D5D-A247-F0B096B686EA}" destId="{7A674176-0B08-4EF2-B695-D708D2417013}" srcOrd="0" destOrd="0" presId="urn:microsoft.com/office/officeart/2005/8/layout/lProcess3"/>
    <dgm:cxn modelId="{5803D4AB-C9AB-4195-B631-F3A899E374A2}" type="presOf" srcId="{95E7C5B1-766F-46D4-94DB-C43390715E4F}" destId="{D10C0B6D-EC6E-4A7E-AC51-E2971107CC84}" srcOrd="0" destOrd="0" presId="urn:microsoft.com/office/officeart/2005/8/layout/lProcess3"/>
    <dgm:cxn modelId="{A111BAB4-3C4C-4A41-A9D3-7A697DEECA8A}" srcId="{5A932164-AF3B-49D4-9064-F522DDE52553}" destId="{85B683D1-2821-4CC4-8D71-A14FE1281D93}" srcOrd="0" destOrd="0" parTransId="{06EA1C1F-20A9-4CC8-8678-162C23B8295D}" sibTransId="{85FF7ACE-5AF2-4474-B9F3-1A5FB8918AFC}"/>
    <dgm:cxn modelId="{6122F5BF-4A2D-46FB-9399-7F5250071FE4}" srcId="{85B683D1-2821-4CC4-8D71-A14FE1281D93}" destId="{FD94487F-4E70-462C-9445-BD529DBAB2FD}" srcOrd="1" destOrd="0" parTransId="{CA2E2E3B-9234-4A8E-833A-FFA284A4E307}" sibTransId="{9F817CFE-0811-49AC-B403-EF2BF0BC568F}"/>
    <dgm:cxn modelId="{0046ACC3-9841-4C83-9302-7CB12B3C7064}" srcId="{5A932164-AF3B-49D4-9064-F522DDE52553}" destId="{95E7C5B1-766F-46D4-94DB-C43390715E4F}" srcOrd="2" destOrd="0" parTransId="{541018B1-3D53-4D5E-97D1-959B6767A450}" sibTransId="{255A9528-EED8-45C4-BDF4-4D84FA51C4F8}"/>
    <dgm:cxn modelId="{BDAE86C5-678D-43FB-BF08-67F47AA8BFDF}" srcId="{85B683D1-2821-4CC4-8D71-A14FE1281D93}" destId="{18D8699D-2B6D-42D0-B053-EA48CA1F7452}" srcOrd="0" destOrd="0" parTransId="{9F9B543F-5A8F-44E2-B6F7-6EFA8F9729C9}" sibTransId="{2EB6B72F-F5E7-42C3-B107-A2CAABF7DF78}"/>
    <dgm:cxn modelId="{C073A3DA-5D9D-4630-80A0-2B479CA07E42}" type="presOf" srcId="{1617ADE6-E412-4720-BE48-D4DB288705A1}" destId="{5AE82D61-75D6-423A-932B-839CC26FF86D}" srcOrd="0" destOrd="0" presId="urn:microsoft.com/office/officeart/2005/8/layout/lProcess3"/>
    <dgm:cxn modelId="{6E9943E7-D0FF-4DD7-B773-B65B461F8C0C}" srcId="{95E7C5B1-766F-46D4-94DB-C43390715E4F}" destId="{020DC037-75EE-4D7F-B148-87308B1CBDDC}" srcOrd="0" destOrd="0" parTransId="{00359B92-95F0-4F2C-9585-4F9A7621C95B}" sibTransId="{224FDF64-22B6-4704-9F2E-C481F20F16A4}"/>
    <dgm:cxn modelId="{653270EB-162F-4B7A-A6FD-0D426A396474}" type="presOf" srcId="{5A932164-AF3B-49D4-9064-F522DDE52553}" destId="{83651F97-E190-40AE-A7A3-646ADC6F5C03}" srcOrd="0" destOrd="0" presId="urn:microsoft.com/office/officeart/2005/8/layout/lProcess3"/>
    <dgm:cxn modelId="{DBAD53F3-24AA-44A4-99C3-9D2A69943AA2}" type="presOf" srcId="{77574985-BEF6-4C4C-B15E-2FF69C41FEA2}" destId="{2D81FE3F-759B-4495-9325-45BCF28954A6}" srcOrd="0" destOrd="0" presId="urn:microsoft.com/office/officeart/2005/8/layout/lProcess3"/>
    <dgm:cxn modelId="{8AA372F5-10E3-4048-91F7-634DA59A9A6A}" type="presOf" srcId="{18D8699D-2B6D-42D0-B053-EA48CA1F7452}" destId="{276131F3-602A-4220-884E-8D578764DD9D}" srcOrd="0" destOrd="0" presId="urn:microsoft.com/office/officeart/2005/8/layout/lProcess3"/>
    <dgm:cxn modelId="{DE1DA328-96D8-4BCD-B0A6-A46B8216E0EB}" type="presParOf" srcId="{83651F97-E190-40AE-A7A3-646ADC6F5C03}" destId="{97AAA4A4-6D8E-4907-968B-2CDF3ACBAB10}" srcOrd="0" destOrd="0" presId="urn:microsoft.com/office/officeart/2005/8/layout/lProcess3"/>
    <dgm:cxn modelId="{DDB4C7CD-4A04-4D3E-B7CA-D68152D97AEA}" type="presParOf" srcId="{97AAA4A4-6D8E-4907-968B-2CDF3ACBAB10}" destId="{A3F79B17-A793-4989-B268-8FC260B1803A}" srcOrd="0" destOrd="0" presId="urn:microsoft.com/office/officeart/2005/8/layout/lProcess3"/>
    <dgm:cxn modelId="{8F09F219-71D9-4C4A-8073-F6C9CEAE07CF}" type="presParOf" srcId="{97AAA4A4-6D8E-4907-968B-2CDF3ACBAB10}" destId="{428614AE-FEEB-451E-B884-6A6673DD3CA8}" srcOrd="1" destOrd="0" presId="urn:microsoft.com/office/officeart/2005/8/layout/lProcess3"/>
    <dgm:cxn modelId="{1AE47DE2-3AC2-47FE-A445-B76BFBEE2E2F}" type="presParOf" srcId="{97AAA4A4-6D8E-4907-968B-2CDF3ACBAB10}" destId="{276131F3-602A-4220-884E-8D578764DD9D}" srcOrd="2" destOrd="0" presId="urn:microsoft.com/office/officeart/2005/8/layout/lProcess3"/>
    <dgm:cxn modelId="{25F19214-BB7F-4E3D-895C-DAA5ECF0CD8B}" type="presParOf" srcId="{97AAA4A4-6D8E-4907-968B-2CDF3ACBAB10}" destId="{95DE6907-BD10-4893-95D2-3210D9F173E6}" srcOrd="3" destOrd="0" presId="urn:microsoft.com/office/officeart/2005/8/layout/lProcess3"/>
    <dgm:cxn modelId="{EC0C39E1-DCB5-4438-AAE9-797121143119}" type="presParOf" srcId="{97AAA4A4-6D8E-4907-968B-2CDF3ACBAB10}" destId="{A4B17A1B-4D03-421C-8BFC-838EB82166A7}" srcOrd="4" destOrd="0" presId="urn:microsoft.com/office/officeart/2005/8/layout/lProcess3"/>
    <dgm:cxn modelId="{4479F983-BC1C-4182-8CCC-0801545BBA23}" type="presParOf" srcId="{83651F97-E190-40AE-A7A3-646ADC6F5C03}" destId="{F71386AA-5D32-4CEB-84FD-4F65BF90A14E}" srcOrd="1" destOrd="0" presId="urn:microsoft.com/office/officeart/2005/8/layout/lProcess3"/>
    <dgm:cxn modelId="{4BA3F05B-8E55-4352-BE64-4B6BFF39B709}" type="presParOf" srcId="{83651F97-E190-40AE-A7A3-646ADC6F5C03}" destId="{CC49E332-C8FF-48A3-8C4B-8F3F32636BE6}" srcOrd="2" destOrd="0" presId="urn:microsoft.com/office/officeart/2005/8/layout/lProcess3"/>
    <dgm:cxn modelId="{1735EF31-95EA-48F7-BD40-A4234E412857}" type="presParOf" srcId="{CC49E332-C8FF-48A3-8C4B-8F3F32636BE6}" destId="{2D81FE3F-759B-4495-9325-45BCF28954A6}" srcOrd="0" destOrd="0" presId="urn:microsoft.com/office/officeart/2005/8/layout/lProcess3"/>
    <dgm:cxn modelId="{0BF4B223-A8AC-4038-92E8-D279F749F6A7}" type="presParOf" srcId="{CC49E332-C8FF-48A3-8C4B-8F3F32636BE6}" destId="{BBA78A51-340A-4C21-AAB6-DFAD460236ED}" srcOrd="1" destOrd="0" presId="urn:microsoft.com/office/officeart/2005/8/layout/lProcess3"/>
    <dgm:cxn modelId="{3977E880-3BC4-4B4C-B94E-89DFA196E067}" type="presParOf" srcId="{CC49E332-C8FF-48A3-8C4B-8F3F32636BE6}" destId="{7A674176-0B08-4EF2-B695-D708D2417013}" srcOrd="2" destOrd="0" presId="urn:microsoft.com/office/officeart/2005/8/layout/lProcess3"/>
    <dgm:cxn modelId="{DBD1A3E7-3D58-4A7E-8B0F-42CE3A005C11}" type="presParOf" srcId="{CC49E332-C8FF-48A3-8C4B-8F3F32636BE6}" destId="{06D6053B-322E-4F2A-A637-687B05DBCCE6}" srcOrd="3" destOrd="0" presId="urn:microsoft.com/office/officeart/2005/8/layout/lProcess3"/>
    <dgm:cxn modelId="{D13FC231-6F66-444B-804D-A3079F5FB68D}" type="presParOf" srcId="{CC49E332-C8FF-48A3-8C4B-8F3F32636BE6}" destId="{26B1AD56-5106-4B06-A1CD-DEAFEA34988F}" srcOrd="4" destOrd="0" presId="urn:microsoft.com/office/officeart/2005/8/layout/lProcess3"/>
    <dgm:cxn modelId="{D2E32DAC-A19E-4305-B831-4EA62393E5CF}" type="presParOf" srcId="{83651F97-E190-40AE-A7A3-646ADC6F5C03}" destId="{ABFE7C25-24FE-4DA6-8AF2-F79E6E7C52E4}" srcOrd="3" destOrd="0" presId="urn:microsoft.com/office/officeart/2005/8/layout/lProcess3"/>
    <dgm:cxn modelId="{37566A0E-2E02-4D64-943F-6BC56FB1992F}" type="presParOf" srcId="{83651F97-E190-40AE-A7A3-646ADC6F5C03}" destId="{FB99D817-AABF-4D33-B99E-6FFC335DDBF2}" srcOrd="4" destOrd="0" presId="urn:microsoft.com/office/officeart/2005/8/layout/lProcess3"/>
    <dgm:cxn modelId="{3E150E83-F004-4231-A0E9-D144C003B412}" type="presParOf" srcId="{FB99D817-AABF-4D33-B99E-6FFC335DDBF2}" destId="{D10C0B6D-EC6E-4A7E-AC51-E2971107CC84}" srcOrd="0" destOrd="0" presId="urn:microsoft.com/office/officeart/2005/8/layout/lProcess3"/>
    <dgm:cxn modelId="{4AF9A294-F71A-43DE-8AA1-EAE987170EBA}" type="presParOf" srcId="{FB99D817-AABF-4D33-B99E-6FFC335DDBF2}" destId="{07C055A5-9C23-43B2-ACF2-B10116873006}" srcOrd="1" destOrd="0" presId="urn:microsoft.com/office/officeart/2005/8/layout/lProcess3"/>
    <dgm:cxn modelId="{D8C74328-B41F-4C0B-894A-1395F5425057}" type="presParOf" srcId="{FB99D817-AABF-4D33-B99E-6FFC335DDBF2}" destId="{82FE8B42-B288-4309-86B9-4CF26A2D5680}" srcOrd="2" destOrd="0" presId="urn:microsoft.com/office/officeart/2005/8/layout/lProcess3"/>
    <dgm:cxn modelId="{FB641F89-CACC-49DF-A950-CF6D404B499A}" type="presParOf" srcId="{FB99D817-AABF-4D33-B99E-6FFC335DDBF2}" destId="{A26A465E-A0AC-445E-8711-DA6A93B7FF38}" srcOrd="3" destOrd="0" presId="urn:microsoft.com/office/officeart/2005/8/layout/lProcess3"/>
    <dgm:cxn modelId="{140981D3-ECC8-4497-9DDB-656142C8FA99}" type="presParOf" srcId="{FB99D817-AABF-4D33-B99E-6FFC335DDBF2}" destId="{5AE82D61-75D6-423A-932B-839CC26FF86D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932164-AF3B-49D4-9064-F522DDE52553}" type="doc">
      <dgm:prSet loTypeId="urn:microsoft.com/office/officeart/2005/8/layout/lProcess3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EC6BA77-0D08-4465-A31B-C3CE4DDDB18A}">
      <dgm:prSet phldrT="[Text]"/>
      <dgm:spPr/>
      <dgm:t>
        <a:bodyPr/>
        <a:lstStyle/>
        <a:p>
          <a:r>
            <a:rPr lang="pt-BR" dirty="0"/>
            <a:t>Os nomes do primeiro antepassado ou entrevistado no aplicativo móvel não correspondem ao legado</a:t>
          </a:r>
          <a:endParaRPr lang="en-US" dirty="0"/>
        </a:p>
      </dgm:t>
    </dgm:pt>
    <dgm:pt modelId="{96D0E0D2-8C98-4C5C-B5F7-594F3027214A}" type="parTrans" cxnId="{CFEA837E-FA30-4A3E-B9B8-FE04A28B9105}">
      <dgm:prSet/>
      <dgm:spPr/>
      <dgm:t>
        <a:bodyPr/>
        <a:lstStyle/>
        <a:p>
          <a:endParaRPr lang="en-US"/>
        </a:p>
      </dgm:t>
    </dgm:pt>
    <dgm:pt modelId="{9D91EB73-AAD1-441D-90F6-7D00D8E42A9C}" type="sibTrans" cxnId="{CFEA837E-FA30-4A3E-B9B8-FE04A28B9105}">
      <dgm:prSet/>
      <dgm:spPr/>
      <dgm:t>
        <a:bodyPr/>
        <a:lstStyle/>
        <a:p>
          <a:endParaRPr lang="en-US"/>
        </a:p>
      </dgm:t>
    </dgm:pt>
    <dgm:pt modelId="{F5EE5D97-83D8-411E-8406-423F2A4EB351}">
      <dgm:prSet phldrT="[Text]"/>
      <dgm:spPr/>
      <dgm:t>
        <a:bodyPr/>
        <a:lstStyle/>
        <a:p>
          <a:r>
            <a:rPr lang="pt-BR" dirty="0"/>
            <a:t>Abra o arquivo meta-data do aplicativo móvel para recuperar a grafia correta</a:t>
          </a:r>
          <a:endParaRPr lang="en-US" dirty="0"/>
        </a:p>
      </dgm:t>
    </dgm:pt>
    <dgm:pt modelId="{B4DA2E1D-EFBD-4AF8-842C-4D8D94C0F8A1}" type="parTrans" cxnId="{565657F6-12CC-4AB8-B945-B977163B6F52}">
      <dgm:prSet/>
      <dgm:spPr/>
      <dgm:t>
        <a:bodyPr/>
        <a:lstStyle/>
        <a:p>
          <a:endParaRPr lang="en-US"/>
        </a:p>
      </dgm:t>
    </dgm:pt>
    <dgm:pt modelId="{090CC309-1D11-46F9-A4C9-6CD2EEFFC048}" type="sibTrans" cxnId="{565657F6-12CC-4AB8-B945-B977163B6F52}">
      <dgm:prSet/>
      <dgm:spPr/>
      <dgm:t>
        <a:bodyPr/>
        <a:lstStyle/>
        <a:p>
          <a:endParaRPr lang="en-US"/>
        </a:p>
      </dgm:t>
    </dgm:pt>
    <dgm:pt modelId="{C3A8D0AD-DCBB-4C67-B6DA-08DE94DB8EEE}">
      <dgm:prSet phldrT="[Text]"/>
      <dgm:spPr/>
      <dgm:t>
        <a:bodyPr/>
        <a:lstStyle/>
        <a:p>
          <a:r>
            <a:rPr lang="pt-BR" dirty="0"/>
            <a:t>Corrija a ortografia no Legacy, transfira a entrevista e envie a entrevista corrigida usando o CAT</a:t>
          </a:r>
          <a:endParaRPr lang="en-US" dirty="0"/>
        </a:p>
      </dgm:t>
    </dgm:pt>
    <dgm:pt modelId="{9E06A3A0-8A10-4AF8-A78B-C4FE64F290BA}" type="parTrans" cxnId="{9D881F37-8388-4242-BAD9-A8EE871F849B}">
      <dgm:prSet/>
      <dgm:spPr/>
      <dgm:t>
        <a:bodyPr/>
        <a:lstStyle/>
        <a:p>
          <a:endParaRPr lang="en-US"/>
        </a:p>
      </dgm:t>
    </dgm:pt>
    <dgm:pt modelId="{A503C341-F67D-4B22-B5EC-CF22E35AA635}" type="sibTrans" cxnId="{9D881F37-8388-4242-BAD9-A8EE871F849B}">
      <dgm:prSet/>
      <dgm:spPr/>
      <dgm:t>
        <a:bodyPr/>
        <a:lstStyle/>
        <a:p>
          <a:endParaRPr lang="en-US"/>
        </a:p>
      </dgm:t>
    </dgm:pt>
    <dgm:pt modelId="{EAAE46E7-92CD-4FAE-BCD9-C82515F676C8}">
      <dgm:prSet phldrT="[Text]"/>
      <dgm:spPr/>
      <dgm:t>
        <a:bodyPr/>
        <a:lstStyle/>
        <a:p>
          <a:r>
            <a:rPr lang="pt-BR" dirty="0"/>
            <a:t>&gt; 30 dias CAT aprovado, mas não no ROC</a:t>
          </a:r>
          <a:endParaRPr lang="en-US" dirty="0"/>
        </a:p>
      </dgm:t>
    </dgm:pt>
    <dgm:pt modelId="{15661530-E3B1-422B-B573-8CCF563707E7}" type="parTrans" cxnId="{9D210CF4-2D31-4F4C-9066-DA52A206E783}">
      <dgm:prSet/>
      <dgm:spPr/>
      <dgm:t>
        <a:bodyPr/>
        <a:lstStyle/>
        <a:p>
          <a:endParaRPr lang="en-US"/>
        </a:p>
      </dgm:t>
    </dgm:pt>
    <dgm:pt modelId="{FB3FDB3B-573E-4FEB-81DB-C882A4470402}" type="sibTrans" cxnId="{9D210CF4-2D31-4F4C-9066-DA52A206E783}">
      <dgm:prSet/>
      <dgm:spPr/>
      <dgm:t>
        <a:bodyPr/>
        <a:lstStyle/>
        <a:p>
          <a:endParaRPr lang="en-US"/>
        </a:p>
      </dgm:t>
    </dgm:pt>
    <dgm:pt modelId="{A5447F55-3842-490C-B44A-CE0CBCA8C50E}">
      <dgm:prSet phldrT="[Text]"/>
      <dgm:spPr/>
      <dgm:t>
        <a:bodyPr/>
        <a:lstStyle/>
        <a:p>
          <a:r>
            <a:rPr lang="pt-BR" dirty="0"/>
            <a:t>Não são necessárias alterações na entrevista</a:t>
          </a:r>
          <a:endParaRPr lang="en-US" dirty="0"/>
        </a:p>
      </dgm:t>
    </dgm:pt>
    <dgm:pt modelId="{51E3A75D-17D1-4C97-94A4-2B311EFF52CF}" type="parTrans" cxnId="{63FD5B83-110F-4AAA-A49F-A0CA817D7FE3}">
      <dgm:prSet/>
      <dgm:spPr/>
      <dgm:t>
        <a:bodyPr/>
        <a:lstStyle/>
        <a:p>
          <a:endParaRPr lang="en-US"/>
        </a:p>
      </dgm:t>
    </dgm:pt>
    <dgm:pt modelId="{993D6043-1C3A-4DA0-93F8-E4EE6756296C}" type="sibTrans" cxnId="{63FD5B83-110F-4AAA-A49F-A0CA817D7FE3}">
      <dgm:prSet/>
      <dgm:spPr/>
      <dgm:t>
        <a:bodyPr/>
        <a:lstStyle/>
        <a:p>
          <a:endParaRPr lang="en-US"/>
        </a:p>
      </dgm:t>
    </dgm:pt>
    <dgm:pt modelId="{EE13C42B-9C1C-443D-9B4C-2A41ECB164C6}">
      <dgm:prSet phldrT="[Text]"/>
      <dgm:spPr/>
      <dgm:t>
        <a:bodyPr/>
        <a:lstStyle/>
        <a:p>
          <a:r>
            <a:rPr lang="pt-BR" dirty="0"/>
            <a:t>Envie a entrevista novamente usando o CAT</a:t>
          </a:r>
          <a:endParaRPr lang="en-US" dirty="0"/>
        </a:p>
      </dgm:t>
    </dgm:pt>
    <dgm:pt modelId="{6686F286-419F-4216-BE6F-5AF9BF8445BA}" type="parTrans" cxnId="{3D6951F7-5554-4D1C-91B1-1081F1D2A0CE}">
      <dgm:prSet/>
      <dgm:spPr/>
      <dgm:t>
        <a:bodyPr/>
        <a:lstStyle/>
        <a:p>
          <a:endParaRPr lang="en-US"/>
        </a:p>
      </dgm:t>
    </dgm:pt>
    <dgm:pt modelId="{422CE367-4ADC-47CF-A4C1-740BD45C41A4}" type="sibTrans" cxnId="{3D6951F7-5554-4D1C-91B1-1081F1D2A0CE}">
      <dgm:prSet/>
      <dgm:spPr/>
      <dgm:t>
        <a:bodyPr/>
        <a:lstStyle/>
        <a:p>
          <a:endParaRPr lang="en-US"/>
        </a:p>
      </dgm:t>
    </dgm:pt>
    <dgm:pt modelId="{7996CB41-297F-4780-B91F-DAA4BE1D2938}">
      <dgm:prSet phldrT="[Text]"/>
      <dgm:spPr/>
      <dgm:t>
        <a:bodyPr/>
        <a:lstStyle/>
        <a:p>
          <a:r>
            <a:rPr lang="pt-BR" dirty="0"/>
            <a:t>PDF não encontrado na pasta da entrevista</a:t>
          </a:r>
          <a:endParaRPr lang="en-US" dirty="0"/>
        </a:p>
      </dgm:t>
    </dgm:pt>
    <dgm:pt modelId="{3E9A622D-90AE-4915-9FDF-89672A5CABC9}" type="parTrans" cxnId="{C8415E40-45A5-4AE0-A8C6-F3990EA52DBD}">
      <dgm:prSet/>
      <dgm:spPr/>
      <dgm:t>
        <a:bodyPr/>
        <a:lstStyle/>
        <a:p>
          <a:endParaRPr lang="en-US"/>
        </a:p>
      </dgm:t>
    </dgm:pt>
    <dgm:pt modelId="{C7CF805F-29AF-48AA-B022-06794EAF3AD9}" type="sibTrans" cxnId="{C8415E40-45A5-4AE0-A8C6-F3990EA52DBD}">
      <dgm:prSet/>
      <dgm:spPr/>
      <dgm:t>
        <a:bodyPr/>
        <a:lstStyle/>
        <a:p>
          <a:endParaRPr lang="en-US"/>
        </a:p>
      </dgm:t>
    </dgm:pt>
    <dgm:pt modelId="{37DCB6D9-8DC4-4B6E-AE16-17BC46B1B5F5}">
      <dgm:prSet phldrT="[Text]"/>
      <dgm:spPr/>
      <dgm:t>
        <a:bodyPr/>
        <a:lstStyle/>
        <a:p>
          <a:r>
            <a:rPr lang="pt-BR" dirty="0"/>
            <a:t>Nenhuma mudança na entrevista é necessária, a menos que o PDF não seja nomeado corretamente</a:t>
          </a:r>
          <a:endParaRPr lang="en-US" dirty="0"/>
        </a:p>
      </dgm:t>
    </dgm:pt>
    <dgm:pt modelId="{3527819A-8E76-4DEE-96FE-9D24957E7475}" type="parTrans" cxnId="{99CBC416-F3A9-4C3C-B290-810D8425B9AC}">
      <dgm:prSet/>
      <dgm:spPr/>
      <dgm:t>
        <a:bodyPr/>
        <a:lstStyle/>
        <a:p>
          <a:endParaRPr lang="en-US"/>
        </a:p>
      </dgm:t>
    </dgm:pt>
    <dgm:pt modelId="{5DFE003C-401C-4198-9225-87266E1ED8E0}" type="sibTrans" cxnId="{99CBC416-F3A9-4C3C-B290-810D8425B9AC}">
      <dgm:prSet/>
      <dgm:spPr/>
      <dgm:t>
        <a:bodyPr/>
        <a:lstStyle/>
        <a:p>
          <a:endParaRPr lang="en-US"/>
        </a:p>
      </dgm:t>
    </dgm:pt>
    <dgm:pt modelId="{6B940FDE-B9AE-42D7-A79B-A0C7AF6BE936}">
      <dgm:prSet phldrT="[Text]"/>
      <dgm:spPr/>
      <dgm:t>
        <a:bodyPr/>
        <a:lstStyle/>
        <a:p>
          <a:r>
            <a:rPr lang="pt-BR" dirty="0"/>
            <a:t>Envie a entrevista com o PDF com o nome correto de CAT</a:t>
          </a:r>
          <a:endParaRPr lang="en-US" dirty="0"/>
        </a:p>
      </dgm:t>
    </dgm:pt>
    <dgm:pt modelId="{E7E92EF2-E2DB-44EB-B135-09AB13DAB010}" type="parTrans" cxnId="{78149729-5045-4B93-8CEF-FA9146EF004D}">
      <dgm:prSet/>
      <dgm:spPr/>
      <dgm:t>
        <a:bodyPr/>
        <a:lstStyle/>
        <a:p>
          <a:endParaRPr lang="en-US"/>
        </a:p>
      </dgm:t>
    </dgm:pt>
    <dgm:pt modelId="{806DA41F-2129-4271-A172-B67D0E69B1F8}" type="sibTrans" cxnId="{78149729-5045-4B93-8CEF-FA9146EF004D}">
      <dgm:prSet/>
      <dgm:spPr/>
      <dgm:t>
        <a:bodyPr/>
        <a:lstStyle/>
        <a:p>
          <a:endParaRPr lang="en-US"/>
        </a:p>
      </dgm:t>
    </dgm:pt>
    <dgm:pt modelId="{83651F97-E190-40AE-A7A3-646ADC6F5C03}" type="pres">
      <dgm:prSet presAssocID="{5A932164-AF3B-49D4-9064-F522DDE5255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91A7B8F3-5C73-4FA3-BAAF-8B92DDD4A63D}" type="pres">
      <dgm:prSet presAssocID="{CEC6BA77-0D08-4465-A31B-C3CE4DDDB18A}" presName="horFlow" presStyleCnt="0"/>
      <dgm:spPr/>
    </dgm:pt>
    <dgm:pt modelId="{E25739A1-DFDA-40F6-83A8-DEFD474C57B9}" type="pres">
      <dgm:prSet presAssocID="{CEC6BA77-0D08-4465-A31B-C3CE4DDDB18A}" presName="bigChev" presStyleLbl="node1" presStyleIdx="0" presStyleCnt="3"/>
      <dgm:spPr/>
    </dgm:pt>
    <dgm:pt modelId="{1A99839B-A021-411E-9954-9D8BD2013577}" type="pres">
      <dgm:prSet presAssocID="{B4DA2E1D-EFBD-4AF8-842C-4D8D94C0F8A1}" presName="parTrans" presStyleCnt="0"/>
      <dgm:spPr/>
    </dgm:pt>
    <dgm:pt modelId="{88AECD05-8851-4C72-8EDB-0A326A5AF6B7}" type="pres">
      <dgm:prSet presAssocID="{F5EE5D97-83D8-411E-8406-423F2A4EB351}" presName="node" presStyleLbl="alignAccFollowNode1" presStyleIdx="0" presStyleCnt="6">
        <dgm:presLayoutVars>
          <dgm:bulletEnabled val="1"/>
        </dgm:presLayoutVars>
      </dgm:prSet>
      <dgm:spPr/>
    </dgm:pt>
    <dgm:pt modelId="{E121078D-93E1-4686-B688-9BA03299EF18}" type="pres">
      <dgm:prSet presAssocID="{090CC309-1D11-46F9-A4C9-6CD2EEFFC048}" presName="sibTrans" presStyleCnt="0"/>
      <dgm:spPr/>
    </dgm:pt>
    <dgm:pt modelId="{D9AACCE4-091B-452D-9667-3CD76D9B1BEC}" type="pres">
      <dgm:prSet presAssocID="{C3A8D0AD-DCBB-4C67-B6DA-08DE94DB8EEE}" presName="node" presStyleLbl="alignAccFollowNode1" presStyleIdx="1" presStyleCnt="6">
        <dgm:presLayoutVars>
          <dgm:bulletEnabled val="1"/>
        </dgm:presLayoutVars>
      </dgm:prSet>
      <dgm:spPr/>
    </dgm:pt>
    <dgm:pt modelId="{C8F33561-62F6-42EB-84F9-C97725BFA984}" type="pres">
      <dgm:prSet presAssocID="{CEC6BA77-0D08-4465-A31B-C3CE4DDDB18A}" presName="vSp" presStyleCnt="0"/>
      <dgm:spPr/>
    </dgm:pt>
    <dgm:pt modelId="{2102E0BA-3BBA-4CEB-9B36-40D954586AE2}" type="pres">
      <dgm:prSet presAssocID="{EAAE46E7-92CD-4FAE-BCD9-C82515F676C8}" presName="horFlow" presStyleCnt="0"/>
      <dgm:spPr/>
    </dgm:pt>
    <dgm:pt modelId="{948F8208-8439-40FD-AC8E-2E981762B72C}" type="pres">
      <dgm:prSet presAssocID="{EAAE46E7-92CD-4FAE-BCD9-C82515F676C8}" presName="bigChev" presStyleLbl="node1" presStyleIdx="1" presStyleCnt="3"/>
      <dgm:spPr/>
    </dgm:pt>
    <dgm:pt modelId="{3EC33105-41B4-4C2E-A0F7-E979F16ADD33}" type="pres">
      <dgm:prSet presAssocID="{51E3A75D-17D1-4C97-94A4-2B311EFF52CF}" presName="parTrans" presStyleCnt="0"/>
      <dgm:spPr/>
    </dgm:pt>
    <dgm:pt modelId="{B5647872-5508-49EB-AF3E-4388603D9F98}" type="pres">
      <dgm:prSet presAssocID="{A5447F55-3842-490C-B44A-CE0CBCA8C50E}" presName="node" presStyleLbl="alignAccFollowNode1" presStyleIdx="2" presStyleCnt="6">
        <dgm:presLayoutVars>
          <dgm:bulletEnabled val="1"/>
        </dgm:presLayoutVars>
      </dgm:prSet>
      <dgm:spPr/>
    </dgm:pt>
    <dgm:pt modelId="{B0D441D5-90D3-4C4E-B88F-5AF43ED4BE24}" type="pres">
      <dgm:prSet presAssocID="{993D6043-1C3A-4DA0-93F8-E4EE6756296C}" presName="sibTrans" presStyleCnt="0"/>
      <dgm:spPr/>
    </dgm:pt>
    <dgm:pt modelId="{B478D6E8-57B9-4245-BC85-94959ECC4CC8}" type="pres">
      <dgm:prSet presAssocID="{EE13C42B-9C1C-443D-9B4C-2A41ECB164C6}" presName="node" presStyleLbl="alignAccFollowNode1" presStyleIdx="3" presStyleCnt="6">
        <dgm:presLayoutVars>
          <dgm:bulletEnabled val="1"/>
        </dgm:presLayoutVars>
      </dgm:prSet>
      <dgm:spPr/>
    </dgm:pt>
    <dgm:pt modelId="{46531C28-1AC8-4547-98E0-B7236F99BF7F}" type="pres">
      <dgm:prSet presAssocID="{EAAE46E7-92CD-4FAE-BCD9-C82515F676C8}" presName="vSp" presStyleCnt="0"/>
      <dgm:spPr/>
    </dgm:pt>
    <dgm:pt modelId="{9266C6FE-9776-4C2B-84A5-825A97C7BD63}" type="pres">
      <dgm:prSet presAssocID="{7996CB41-297F-4780-B91F-DAA4BE1D2938}" presName="horFlow" presStyleCnt="0"/>
      <dgm:spPr/>
    </dgm:pt>
    <dgm:pt modelId="{0DC69F38-AED2-442F-A7F9-D88090185909}" type="pres">
      <dgm:prSet presAssocID="{7996CB41-297F-4780-B91F-DAA4BE1D2938}" presName="bigChev" presStyleLbl="node1" presStyleIdx="2" presStyleCnt="3"/>
      <dgm:spPr/>
    </dgm:pt>
    <dgm:pt modelId="{54AB94EA-B6EE-49E7-862D-6DEFB8DD0931}" type="pres">
      <dgm:prSet presAssocID="{3527819A-8E76-4DEE-96FE-9D24957E7475}" presName="parTrans" presStyleCnt="0"/>
      <dgm:spPr/>
    </dgm:pt>
    <dgm:pt modelId="{8AB15997-A854-4093-AEB7-580BF79D27F6}" type="pres">
      <dgm:prSet presAssocID="{37DCB6D9-8DC4-4B6E-AE16-17BC46B1B5F5}" presName="node" presStyleLbl="alignAccFollowNode1" presStyleIdx="4" presStyleCnt="6">
        <dgm:presLayoutVars>
          <dgm:bulletEnabled val="1"/>
        </dgm:presLayoutVars>
      </dgm:prSet>
      <dgm:spPr/>
    </dgm:pt>
    <dgm:pt modelId="{97F47C4F-91DB-4379-9E6B-D0058F2103EA}" type="pres">
      <dgm:prSet presAssocID="{5DFE003C-401C-4198-9225-87266E1ED8E0}" presName="sibTrans" presStyleCnt="0"/>
      <dgm:spPr/>
    </dgm:pt>
    <dgm:pt modelId="{82055ED9-8EED-4B87-9267-91361FB6B4BA}" type="pres">
      <dgm:prSet presAssocID="{6B940FDE-B9AE-42D7-A79B-A0C7AF6BE936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99CBC416-F3A9-4C3C-B290-810D8425B9AC}" srcId="{7996CB41-297F-4780-B91F-DAA4BE1D2938}" destId="{37DCB6D9-8DC4-4B6E-AE16-17BC46B1B5F5}" srcOrd="0" destOrd="0" parTransId="{3527819A-8E76-4DEE-96FE-9D24957E7475}" sibTransId="{5DFE003C-401C-4198-9225-87266E1ED8E0}"/>
    <dgm:cxn modelId="{78149729-5045-4B93-8CEF-FA9146EF004D}" srcId="{7996CB41-297F-4780-B91F-DAA4BE1D2938}" destId="{6B940FDE-B9AE-42D7-A79B-A0C7AF6BE936}" srcOrd="1" destOrd="0" parTransId="{E7E92EF2-E2DB-44EB-B135-09AB13DAB010}" sibTransId="{806DA41F-2129-4271-A172-B67D0E69B1F8}"/>
    <dgm:cxn modelId="{F872FB31-8E04-4A49-A130-3ECF269F7945}" type="presOf" srcId="{A5447F55-3842-490C-B44A-CE0CBCA8C50E}" destId="{B5647872-5508-49EB-AF3E-4388603D9F98}" srcOrd="0" destOrd="0" presId="urn:microsoft.com/office/officeart/2005/8/layout/lProcess3"/>
    <dgm:cxn modelId="{9D881F37-8388-4242-BAD9-A8EE871F849B}" srcId="{CEC6BA77-0D08-4465-A31B-C3CE4DDDB18A}" destId="{C3A8D0AD-DCBB-4C67-B6DA-08DE94DB8EEE}" srcOrd="1" destOrd="0" parTransId="{9E06A3A0-8A10-4AF8-A78B-C4FE64F290BA}" sibTransId="{A503C341-F67D-4B22-B5EC-CF22E35AA635}"/>
    <dgm:cxn modelId="{C8415E40-45A5-4AE0-A8C6-F3990EA52DBD}" srcId="{5A932164-AF3B-49D4-9064-F522DDE52553}" destId="{7996CB41-297F-4780-B91F-DAA4BE1D2938}" srcOrd="2" destOrd="0" parTransId="{3E9A622D-90AE-4915-9FDF-89672A5CABC9}" sibTransId="{C7CF805F-29AF-48AA-B022-06794EAF3AD9}"/>
    <dgm:cxn modelId="{AFE11647-389E-42C1-ABEE-15491C771123}" type="presOf" srcId="{6B940FDE-B9AE-42D7-A79B-A0C7AF6BE936}" destId="{82055ED9-8EED-4B87-9267-91361FB6B4BA}" srcOrd="0" destOrd="0" presId="urn:microsoft.com/office/officeart/2005/8/layout/lProcess3"/>
    <dgm:cxn modelId="{23272C49-8346-440B-A00C-1C2DFAEA19AD}" type="presOf" srcId="{EE13C42B-9C1C-443D-9B4C-2A41ECB164C6}" destId="{B478D6E8-57B9-4245-BC85-94959ECC4CC8}" srcOrd="0" destOrd="0" presId="urn:microsoft.com/office/officeart/2005/8/layout/lProcess3"/>
    <dgm:cxn modelId="{CFEA837E-FA30-4A3E-B9B8-FE04A28B9105}" srcId="{5A932164-AF3B-49D4-9064-F522DDE52553}" destId="{CEC6BA77-0D08-4465-A31B-C3CE4DDDB18A}" srcOrd="0" destOrd="0" parTransId="{96D0E0D2-8C98-4C5C-B5F7-594F3027214A}" sibTransId="{9D91EB73-AAD1-441D-90F6-7D00D8E42A9C}"/>
    <dgm:cxn modelId="{63FD5B83-110F-4AAA-A49F-A0CA817D7FE3}" srcId="{EAAE46E7-92CD-4FAE-BCD9-C82515F676C8}" destId="{A5447F55-3842-490C-B44A-CE0CBCA8C50E}" srcOrd="0" destOrd="0" parTransId="{51E3A75D-17D1-4C97-94A4-2B311EFF52CF}" sibTransId="{993D6043-1C3A-4DA0-93F8-E4EE6756296C}"/>
    <dgm:cxn modelId="{BCAF6A92-5AA0-4E4F-9DDA-3AF2404FBDBC}" type="presOf" srcId="{EAAE46E7-92CD-4FAE-BCD9-C82515F676C8}" destId="{948F8208-8439-40FD-AC8E-2E981762B72C}" srcOrd="0" destOrd="0" presId="urn:microsoft.com/office/officeart/2005/8/layout/lProcess3"/>
    <dgm:cxn modelId="{EA3FB895-A838-4AF8-B00E-78E2CCA86581}" type="presOf" srcId="{C3A8D0AD-DCBB-4C67-B6DA-08DE94DB8EEE}" destId="{D9AACCE4-091B-452D-9667-3CD76D9B1BEC}" srcOrd="0" destOrd="0" presId="urn:microsoft.com/office/officeart/2005/8/layout/lProcess3"/>
    <dgm:cxn modelId="{F1F9C5A0-35B1-4E2B-8B03-2A33A8C92CE5}" type="presOf" srcId="{7996CB41-297F-4780-B91F-DAA4BE1D2938}" destId="{0DC69F38-AED2-442F-A7F9-D88090185909}" srcOrd="0" destOrd="0" presId="urn:microsoft.com/office/officeart/2005/8/layout/lProcess3"/>
    <dgm:cxn modelId="{2C0230B0-2496-41F7-A0E3-7A7E62F62EBB}" type="presOf" srcId="{37DCB6D9-8DC4-4B6E-AE16-17BC46B1B5F5}" destId="{8AB15997-A854-4093-AEB7-580BF79D27F6}" srcOrd="0" destOrd="0" presId="urn:microsoft.com/office/officeart/2005/8/layout/lProcess3"/>
    <dgm:cxn modelId="{F6031CC1-1165-4151-9436-0C9055DDA142}" type="presOf" srcId="{CEC6BA77-0D08-4465-A31B-C3CE4DDDB18A}" destId="{E25739A1-DFDA-40F6-83A8-DEFD474C57B9}" srcOrd="0" destOrd="0" presId="urn:microsoft.com/office/officeart/2005/8/layout/lProcess3"/>
    <dgm:cxn modelId="{86F969DC-97FF-4E17-8849-A4D790A3E434}" type="presOf" srcId="{5A932164-AF3B-49D4-9064-F522DDE52553}" destId="{83651F97-E190-40AE-A7A3-646ADC6F5C03}" srcOrd="0" destOrd="0" presId="urn:microsoft.com/office/officeart/2005/8/layout/lProcess3"/>
    <dgm:cxn modelId="{B602E4EB-0642-40C1-AB9A-3E58C4BE4411}" type="presOf" srcId="{F5EE5D97-83D8-411E-8406-423F2A4EB351}" destId="{88AECD05-8851-4C72-8EDB-0A326A5AF6B7}" srcOrd="0" destOrd="0" presId="urn:microsoft.com/office/officeart/2005/8/layout/lProcess3"/>
    <dgm:cxn modelId="{9D210CF4-2D31-4F4C-9066-DA52A206E783}" srcId="{5A932164-AF3B-49D4-9064-F522DDE52553}" destId="{EAAE46E7-92CD-4FAE-BCD9-C82515F676C8}" srcOrd="1" destOrd="0" parTransId="{15661530-E3B1-422B-B573-8CCF563707E7}" sibTransId="{FB3FDB3B-573E-4FEB-81DB-C882A4470402}"/>
    <dgm:cxn modelId="{565657F6-12CC-4AB8-B945-B977163B6F52}" srcId="{CEC6BA77-0D08-4465-A31B-C3CE4DDDB18A}" destId="{F5EE5D97-83D8-411E-8406-423F2A4EB351}" srcOrd="0" destOrd="0" parTransId="{B4DA2E1D-EFBD-4AF8-842C-4D8D94C0F8A1}" sibTransId="{090CC309-1D11-46F9-A4C9-6CD2EEFFC048}"/>
    <dgm:cxn modelId="{3D6951F7-5554-4D1C-91B1-1081F1D2A0CE}" srcId="{EAAE46E7-92CD-4FAE-BCD9-C82515F676C8}" destId="{EE13C42B-9C1C-443D-9B4C-2A41ECB164C6}" srcOrd="1" destOrd="0" parTransId="{6686F286-419F-4216-BE6F-5AF9BF8445BA}" sibTransId="{422CE367-4ADC-47CF-A4C1-740BD45C41A4}"/>
    <dgm:cxn modelId="{AA9491D2-2F30-40FA-ADAA-DF7573822C48}" type="presParOf" srcId="{83651F97-E190-40AE-A7A3-646ADC6F5C03}" destId="{91A7B8F3-5C73-4FA3-BAAF-8B92DDD4A63D}" srcOrd="0" destOrd="0" presId="urn:microsoft.com/office/officeart/2005/8/layout/lProcess3"/>
    <dgm:cxn modelId="{520E28B6-8D94-4D44-86CB-4590D1A20295}" type="presParOf" srcId="{91A7B8F3-5C73-4FA3-BAAF-8B92DDD4A63D}" destId="{E25739A1-DFDA-40F6-83A8-DEFD474C57B9}" srcOrd="0" destOrd="0" presId="urn:microsoft.com/office/officeart/2005/8/layout/lProcess3"/>
    <dgm:cxn modelId="{489E4CC2-286B-4957-BE57-7ABFAA2A5756}" type="presParOf" srcId="{91A7B8F3-5C73-4FA3-BAAF-8B92DDD4A63D}" destId="{1A99839B-A021-411E-9954-9D8BD2013577}" srcOrd="1" destOrd="0" presId="urn:microsoft.com/office/officeart/2005/8/layout/lProcess3"/>
    <dgm:cxn modelId="{7458C365-8E94-46BA-BB5A-967B2864F13B}" type="presParOf" srcId="{91A7B8F3-5C73-4FA3-BAAF-8B92DDD4A63D}" destId="{88AECD05-8851-4C72-8EDB-0A326A5AF6B7}" srcOrd="2" destOrd="0" presId="urn:microsoft.com/office/officeart/2005/8/layout/lProcess3"/>
    <dgm:cxn modelId="{B4BAA0E1-1FC9-447A-96F9-1E936C0AFE7B}" type="presParOf" srcId="{91A7B8F3-5C73-4FA3-BAAF-8B92DDD4A63D}" destId="{E121078D-93E1-4686-B688-9BA03299EF18}" srcOrd="3" destOrd="0" presId="urn:microsoft.com/office/officeart/2005/8/layout/lProcess3"/>
    <dgm:cxn modelId="{A4496526-8132-403A-87D8-6F6216A84440}" type="presParOf" srcId="{91A7B8F3-5C73-4FA3-BAAF-8B92DDD4A63D}" destId="{D9AACCE4-091B-452D-9667-3CD76D9B1BEC}" srcOrd="4" destOrd="0" presId="urn:microsoft.com/office/officeart/2005/8/layout/lProcess3"/>
    <dgm:cxn modelId="{73C57092-B303-4FB2-99F4-CDE02C151EED}" type="presParOf" srcId="{83651F97-E190-40AE-A7A3-646ADC6F5C03}" destId="{C8F33561-62F6-42EB-84F9-C97725BFA984}" srcOrd="1" destOrd="0" presId="urn:microsoft.com/office/officeart/2005/8/layout/lProcess3"/>
    <dgm:cxn modelId="{B881CB25-5B7B-404C-847F-9F0AB326BC2F}" type="presParOf" srcId="{83651F97-E190-40AE-A7A3-646ADC6F5C03}" destId="{2102E0BA-3BBA-4CEB-9B36-40D954586AE2}" srcOrd="2" destOrd="0" presId="urn:microsoft.com/office/officeart/2005/8/layout/lProcess3"/>
    <dgm:cxn modelId="{178E491E-4FF6-4844-9DCF-781C9C717F6C}" type="presParOf" srcId="{2102E0BA-3BBA-4CEB-9B36-40D954586AE2}" destId="{948F8208-8439-40FD-AC8E-2E981762B72C}" srcOrd="0" destOrd="0" presId="urn:microsoft.com/office/officeart/2005/8/layout/lProcess3"/>
    <dgm:cxn modelId="{358E588A-F45E-4095-B4B3-8C9613829FD9}" type="presParOf" srcId="{2102E0BA-3BBA-4CEB-9B36-40D954586AE2}" destId="{3EC33105-41B4-4C2E-A0F7-E979F16ADD33}" srcOrd="1" destOrd="0" presId="urn:microsoft.com/office/officeart/2005/8/layout/lProcess3"/>
    <dgm:cxn modelId="{851EE826-A3F9-4B44-B387-A75DA3B08DC5}" type="presParOf" srcId="{2102E0BA-3BBA-4CEB-9B36-40D954586AE2}" destId="{B5647872-5508-49EB-AF3E-4388603D9F98}" srcOrd="2" destOrd="0" presId="urn:microsoft.com/office/officeart/2005/8/layout/lProcess3"/>
    <dgm:cxn modelId="{179EA48F-D38A-4FD6-82EF-A0F5BC168D78}" type="presParOf" srcId="{2102E0BA-3BBA-4CEB-9B36-40D954586AE2}" destId="{B0D441D5-90D3-4C4E-B88F-5AF43ED4BE24}" srcOrd="3" destOrd="0" presId="urn:microsoft.com/office/officeart/2005/8/layout/lProcess3"/>
    <dgm:cxn modelId="{CAC71C35-AD96-4206-938F-3DC7FCE744A5}" type="presParOf" srcId="{2102E0BA-3BBA-4CEB-9B36-40D954586AE2}" destId="{B478D6E8-57B9-4245-BC85-94959ECC4CC8}" srcOrd="4" destOrd="0" presId="urn:microsoft.com/office/officeart/2005/8/layout/lProcess3"/>
    <dgm:cxn modelId="{BADCB0BB-F625-48A2-9F55-0EEA73D380A8}" type="presParOf" srcId="{83651F97-E190-40AE-A7A3-646ADC6F5C03}" destId="{46531C28-1AC8-4547-98E0-B7236F99BF7F}" srcOrd="3" destOrd="0" presId="urn:microsoft.com/office/officeart/2005/8/layout/lProcess3"/>
    <dgm:cxn modelId="{9F09E262-E2B2-40F2-B6D4-F529CE6871F5}" type="presParOf" srcId="{83651F97-E190-40AE-A7A3-646ADC6F5C03}" destId="{9266C6FE-9776-4C2B-84A5-825A97C7BD63}" srcOrd="4" destOrd="0" presId="urn:microsoft.com/office/officeart/2005/8/layout/lProcess3"/>
    <dgm:cxn modelId="{BF63766E-927C-49D7-AC55-0DDD4735EB5D}" type="presParOf" srcId="{9266C6FE-9776-4C2B-84A5-825A97C7BD63}" destId="{0DC69F38-AED2-442F-A7F9-D88090185909}" srcOrd="0" destOrd="0" presId="urn:microsoft.com/office/officeart/2005/8/layout/lProcess3"/>
    <dgm:cxn modelId="{24BD94D1-929B-44E0-8E90-61B450CC4994}" type="presParOf" srcId="{9266C6FE-9776-4C2B-84A5-825A97C7BD63}" destId="{54AB94EA-B6EE-49E7-862D-6DEFB8DD0931}" srcOrd="1" destOrd="0" presId="urn:microsoft.com/office/officeart/2005/8/layout/lProcess3"/>
    <dgm:cxn modelId="{823B08A8-F0B1-4AB6-8AD6-86D2DC0DFC00}" type="presParOf" srcId="{9266C6FE-9776-4C2B-84A5-825A97C7BD63}" destId="{8AB15997-A854-4093-AEB7-580BF79D27F6}" srcOrd="2" destOrd="0" presId="urn:microsoft.com/office/officeart/2005/8/layout/lProcess3"/>
    <dgm:cxn modelId="{9F8A82E5-77AF-4452-84E7-DB0D6B2F2665}" type="presParOf" srcId="{9266C6FE-9776-4C2B-84A5-825A97C7BD63}" destId="{97F47C4F-91DB-4379-9E6B-D0058F2103EA}" srcOrd="3" destOrd="0" presId="urn:microsoft.com/office/officeart/2005/8/layout/lProcess3"/>
    <dgm:cxn modelId="{3E1D9823-A795-4684-ABC0-874ACC96AAD4}" type="presParOf" srcId="{9266C6FE-9776-4C2B-84A5-825A97C7BD63}" destId="{82055ED9-8EED-4B87-9267-91361FB6B4BA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932164-AF3B-49D4-9064-F522DDE52553}" type="doc">
      <dgm:prSet loTypeId="urn:microsoft.com/office/officeart/2005/8/layout/lProcess3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EC6BA77-0D08-4465-A31B-C3CE4DDDB18A}">
      <dgm:prSet phldrT="[Text]"/>
      <dgm:spPr/>
      <dgm:t>
        <a:bodyPr/>
        <a:lstStyle/>
        <a:p>
          <a:r>
            <a:rPr lang="en-US" dirty="0"/>
            <a:t>Family Tree Errors in this Legacy file</a:t>
          </a:r>
        </a:p>
      </dgm:t>
    </dgm:pt>
    <dgm:pt modelId="{96D0E0D2-8C98-4C5C-B5F7-594F3027214A}" type="parTrans" cxnId="{CFEA837E-FA30-4A3E-B9B8-FE04A28B9105}">
      <dgm:prSet/>
      <dgm:spPr/>
      <dgm:t>
        <a:bodyPr/>
        <a:lstStyle/>
        <a:p>
          <a:endParaRPr lang="en-US"/>
        </a:p>
      </dgm:t>
    </dgm:pt>
    <dgm:pt modelId="{9D91EB73-AAD1-441D-90F6-7D00D8E42A9C}" type="sibTrans" cxnId="{CFEA837E-FA30-4A3E-B9B8-FE04A28B9105}">
      <dgm:prSet/>
      <dgm:spPr/>
      <dgm:t>
        <a:bodyPr/>
        <a:lstStyle/>
        <a:p>
          <a:endParaRPr lang="en-US"/>
        </a:p>
      </dgm:t>
    </dgm:pt>
    <dgm:pt modelId="{7499B012-CA3C-4C8D-BB3F-DE9219B3350D}">
      <dgm:prSet phldrT="[Text]"/>
      <dgm:spPr/>
      <dgm:t>
        <a:bodyPr/>
        <a:lstStyle/>
        <a:p>
          <a:r>
            <a:rPr lang="pt-BR" dirty="0"/>
            <a:t>Selecione o botão Detalhes e siga as instruções</a:t>
          </a:r>
          <a:endParaRPr lang="en-US" dirty="0"/>
        </a:p>
      </dgm:t>
    </dgm:pt>
    <dgm:pt modelId="{95D28785-3A79-46FA-8924-D6D601604584}" type="parTrans" cxnId="{3DE8931E-B03A-4A08-97DE-96DEF6A39BF7}">
      <dgm:prSet/>
      <dgm:spPr/>
      <dgm:t>
        <a:bodyPr/>
        <a:lstStyle/>
        <a:p>
          <a:endParaRPr lang="en-US"/>
        </a:p>
      </dgm:t>
    </dgm:pt>
    <dgm:pt modelId="{40AC237A-FB41-4910-8B5D-609D23B0FEF8}" type="sibTrans" cxnId="{3DE8931E-B03A-4A08-97DE-96DEF6A39BF7}">
      <dgm:prSet/>
      <dgm:spPr/>
      <dgm:t>
        <a:bodyPr/>
        <a:lstStyle/>
        <a:p>
          <a:endParaRPr lang="en-US"/>
        </a:p>
      </dgm:t>
    </dgm:pt>
    <dgm:pt modelId="{13D02C6F-112A-422B-9636-4D5B31CFA98E}">
      <dgm:prSet phldrT="[Text]"/>
      <dgm:spPr/>
      <dgm:t>
        <a:bodyPr/>
        <a:lstStyle/>
        <a:p>
          <a:r>
            <a:rPr lang="pt-BR" dirty="0"/>
            <a:t>Envie a entrevista corrigida usando o CAT</a:t>
          </a:r>
          <a:endParaRPr lang="en-US" dirty="0"/>
        </a:p>
      </dgm:t>
    </dgm:pt>
    <dgm:pt modelId="{80143305-02C6-4AFF-8527-204692845AD6}" type="parTrans" cxnId="{CD44F323-D62F-4E5F-B9E9-7DB94AAF9EA0}">
      <dgm:prSet/>
      <dgm:spPr/>
      <dgm:t>
        <a:bodyPr/>
        <a:lstStyle/>
        <a:p>
          <a:endParaRPr lang="en-US"/>
        </a:p>
      </dgm:t>
    </dgm:pt>
    <dgm:pt modelId="{E294276E-C27B-4050-B3AF-F7F81B42B9C5}" type="sibTrans" cxnId="{CD44F323-D62F-4E5F-B9E9-7DB94AAF9EA0}">
      <dgm:prSet/>
      <dgm:spPr/>
      <dgm:t>
        <a:bodyPr/>
        <a:lstStyle/>
        <a:p>
          <a:endParaRPr lang="en-US"/>
        </a:p>
      </dgm:t>
    </dgm:pt>
    <dgm:pt modelId="{4978E3F1-6104-4902-8457-C96C327BFFBB}">
      <dgm:prSet phldrT="[Text]"/>
      <dgm:spPr/>
      <dgm:t>
        <a:bodyPr/>
        <a:lstStyle/>
        <a:p>
          <a:r>
            <a:rPr lang="pt-BR" dirty="0"/>
            <a:t>As fotos da área parecem ser uma tentativa de ocultar o local da entrevista</a:t>
          </a:r>
          <a:endParaRPr lang="en-US" dirty="0"/>
        </a:p>
      </dgm:t>
    </dgm:pt>
    <dgm:pt modelId="{DD0BD779-3FD5-4DC3-A8F0-35E126F33E2B}" type="parTrans" cxnId="{59DFC875-B2F6-47CF-B7D6-7638DA56176D}">
      <dgm:prSet/>
      <dgm:spPr/>
      <dgm:t>
        <a:bodyPr/>
        <a:lstStyle/>
        <a:p>
          <a:endParaRPr lang="en-US"/>
        </a:p>
      </dgm:t>
    </dgm:pt>
    <dgm:pt modelId="{C48E8424-A273-4E35-9E42-8D62F8A49D9F}" type="sibTrans" cxnId="{59DFC875-B2F6-47CF-B7D6-7638DA56176D}">
      <dgm:prSet/>
      <dgm:spPr/>
      <dgm:t>
        <a:bodyPr/>
        <a:lstStyle/>
        <a:p>
          <a:endParaRPr lang="en-US"/>
        </a:p>
      </dgm:t>
    </dgm:pt>
    <dgm:pt modelId="{E94F9626-6205-4392-968B-48CCCF357549}">
      <dgm:prSet phldrT="[Text]"/>
      <dgm:spPr/>
      <dgm:t>
        <a:bodyPr/>
        <a:lstStyle/>
        <a:p>
          <a:r>
            <a:rPr lang="pt-BR" dirty="0"/>
            <a:t>Visite o Informante, verifique a autenticidade da entrevista e tire fotos novamente, se aplicável</a:t>
          </a:r>
          <a:endParaRPr lang="en-US" dirty="0"/>
        </a:p>
      </dgm:t>
    </dgm:pt>
    <dgm:pt modelId="{D8FB2256-68DF-48C8-B2CE-02A666C4BCFA}" type="parTrans" cxnId="{7635F2B8-3F02-4688-8B73-1D93DECC9C0B}">
      <dgm:prSet/>
      <dgm:spPr/>
      <dgm:t>
        <a:bodyPr/>
        <a:lstStyle/>
        <a:p>
          <a:endParaRPr lang="en-US"/>
        </a:p>
      </dgm:t>
    </dgm:pt>
    <dgm:pt modelId="{216C6447-B8C4-4B64-8B11-26E87131DA79}" type="sibTrans" cxnId="{7635F2B8-3F02-4688-8B73-1D93DECC9C0B}">
      <dgm:prSet/>
      <dgm:spPr/>
      <dgm:t>
        <a:bodyPr/>
        <a:lstStyle/>
        <a:p>
          <a:endParaRPr lang="en-US"/>
        </a:p>
      </dgm:t>
    </dgm:pt>
    <dgm:pt modelId="{D3A1AD5C-9144-4711-9CF6-FC6306664CEC}">
      <dgm:prSet phldrT="[Text]"/>
      <dgm:spPr/>
      <dgm:t>
        <a:bodyPr/>
        <a:lstStyle/>
        <a:p>
          <a:r>
            <a:rPr lang="pt-BR" dirty="0"/>
            <a:t>Transfira a entrevista (se necessário) e envie a entrevista corrigida usando o CAT</a:t>
          </a:r>
          <a:endParaRPr lang="en-US" dirty="0"/>
        </a:p>
      </dgm:t>
    </dgm:pt>
    <dgm:pt modelId="{33D87B2E-B490-4533-81D4-69EB6550568B}" type="parTrans" cxnId="{FBBBBE01-F332-4259-91CD-7D9869EE921F}">
      <dgm:prSet/>
      <dgm:spPr/>
      <dgm:t>
        <a:bodyPr/>
        <a:lstStyle/>
        <a:p>
          <a:endParaRPr lang="en-US"/>
        </a:p>
      </dgm:t>
    </dgm:pt>
    <dgm:pt modelId="{44611DF2-EF61-4B19-A820-0E37B61C8559}" type="sibTrans" cxnId="{FBBBBE01-F332-4259-91CD-7D9869EE921F}">
      <dgm:prSet/>
      <dgm:spPr/>
      <dgm:t>
        <a:bodyPr/>
        <a:lstStyle/>
        <a:p>
          <a:endParaRPr lang="en-US"/>
        </a:p>
      </dgm:t>
    </dgm:pt>
    <dgm:pt modelId="{4DA4F905-B7C2-4BF3-BC6C-590F81729FAF}">
      <dgm:prSet phldrT="[Text]"/>
      <dgm:spPr/>
      <dgm:t>
        <a:bodyPr/>
        <a:lstStyle/>
        <a:p>
          <a:r>
            <a:rPr lang="pt-BR" dirty="0"/>
            <a:t>A foto do informante é de outra coisa que não uma pessoa</a:t>
          </a:r>
          <a:endParaRPr lang="en-US" dirty="0"/>
        </a:p>
      </dgm:t>
    </dgm:pt>
    <dgm:pt modelId="{FDD485E3-3CAF-429E-B78C-FC00A6885CE2}" type="parTrans" cxnId="{7C240291-B3F4-47AC-BFAA-D405AE97CE9B}">
      <dgm:prSet/>
      <dgm:spPr/>
      <dgm:t>
        <a:bodyPr/>
        <a:lstStyle/>
        <a:p>
          <a:endParaRPr lang="en-US"/>
        </a:p>
      </dgm:t>
    </dgm:pt>
    <dgm:pt modelId="{37EA736C-A246-47F3-B3B9-8F5C3E64E386}" type="sibTrans" cxnId="{7C240291-B3F4-47AC-BFAA-D405AE97CE9B}">
      <dgm:prSet/>
      <dgm:spPr/>
      <dgm:t>
        <a:bodyPr/>
        <a:lstStyle/>
        <a:p>
          <a:endParaRPr lang="en-US"/>
        </a:p>
      </dgm:t>
    </dgm:pt>
    <dgm:pt modelId="{F024A47D-1A5F-4ABF-B4FE-8B3F6E6E1FB4}">
      <dgm:prSet phldrT="[Text]"/>
      <dgm:spPr/>
      <dgm:t>
        <a:bodyPr/>
        <a:lstStyle/>
        <a:p>
          <a:r>
            <a:rPr lang="pt-BR" dirty="0"/>
            <a:t>Visite o Informante, verifique a autenticidade da entrevista e tire fotos novamente, se aplicável</a:t>
          </a:r>
          <a:endParaRPr lang="en-US" dirty="0"/>
        </a:p>
      </dgm:t>
    </dgm:pt>
    <dgm:pt modelId="{C3A4BEB3-A6A4-4574-A53E-CD8827DA97DF}" type="parTrans" cxnId="{25A5E1A1-E451-4904-B747-CB11B62106D4}">
      <dgm:prSet/>
      <dgm:spPr/>
      <dgm:t>
        <a:bodyPr/>
        <a:lstStyle/>
        <a:p>
          <a:endParaRPr lang="en-US"/>
        </a:p>
      </dgm:t>
    </dgm:pt>
    <dgm:pt modelId="{3745FBFF-A06E-4098-AC31-4AAE5E2A651E}" type="sibTrans" cxnId="{25A5E1A1-E451-4904-B747-CB11B62106D4}">
      <dgm:prSet/>
      <dgm:spPr/>
      <dgm:t>
        <a:bodyPr/>
        <a:lstStyle/>
        <a:p>
          <a:endParaRPr lang="en-US"/>
        </a:p>
      </dgm:t>
    </dgm:pt>
    <dgm:pt modelId="{74D7E333-BF18-4E7C-9E38-F20E6CB82BBC}">
      <dgm:prSet phldrT="[Text]"/>
      <dgm:spPr/>
      <dgm:t>
        <a:bodyPr/>
        <a:lstStyle/>
        <a:p>
          <a:r>
            <a:rPr lang="pt-BR" dirty="0"/>
            <a:t>Transfira a entrevista (se necessário) e envie a entrevista corrigida usando o CAT - OU - comprovante de idade por e-mail para o ROC</a:t>
          </a:r>
          <a:endParaRPr lang="en-US" dirty="0"/>
        </a:p>
      </dgm:t>
    </dgm:pt>
    <dgm:pt modelId="{BCFCD76D-E1F8-44AB-AE55-E91BD2DE0370}" type="parTrans" cxnId="{077B7FE2-127B-45BA-90B0-F67F308EFF00}">
      <dgm:prSet/>
      <dgm:spPr/>
      <dgm:t>
        <a:bodyPr/>
        <a:lstStyle/>
        <a:p>
          <a:endParaRPr lang="en-US"/>
        </a:p>
      </dgm:t>
    </dgm:pt>
    <dgm:pt modelId="{4F5ABF46-6FF5-4B44-B3BC-9A6E9034ECDA}" type="sibTrans" cxnId="{077B7FE2-127B-45BA-90B0-F67F308EFF00}">
      <dgm:prSet/>
      <dgm:spPr/>
      <dgm:t>
        <a:bodyPr/>
        <a:lstStyle/>
        <a:p>
          <a:endParaRPr lang="en-US"/>
        </a:p>
      </dgm:t>
    </dgm:pt>
    <dgm:pt modelId="{83651F97-E190-40AE-A7A3-646ADC6F5C03}" type="pres">
      <dgm:prSet presAssocID="{5A932164-AF3B-49D4-9064-F522DDE5255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91A7B8F3-5C73-4FA3-BAAF-8B92DDD4A63D}" type="pres">
      <dgm:prSet presAssocID="{CEC6BA77-0D08-4465-A31B-C3CE4DDDB18A}" presName="horFlow" presStyleCnt="0"/>
      <dgm:spPr/>
    </dgm:pt>
    <dgm:pt modelId="{E25739A1-DFDA-40F6-83A8-DEFD474C57B9}" type="pres">
      <dgm:prSet presAssocID="{CEC6BA77-0D08-4465-A31B-C3CE4DDDB18A}" presName="bigChev" presStyleLbl="node1" presStyleIdx="0" presStyleCnt="3"/>
      <dgm:spPr/>
    </dgm:pt>
    <dgm:pt modelId="{A3C9F561-E2A1-4E2C-A783-6A0FD51FDEE7}" type="pres">
      <dgm:prSet presAssocID="{95D28785-3A79-46FA-8924-D6D601604584}" presName="parTrans" presStyleCnt="0"/>
      <dgm:spPr/>
    </dgm:pt>
    <dgm:pt modelId="{C51A46B2-FF58-4D66-8235-689B1E672B85}" type="pres">
      <dgm:prSet presAssocID="{7499B012-CA3C-4C8D-BB3F-DE9219B3350D}" presName="node" presStyleLbl="alignAccFollowNode1" presStyleIdx="0" presStyleCnt="6">
        <dgm:presLayoutVars>
          <dgm:bulletEnabled val="1"/>
        </dgm:presLayoutVars>
      </dgm:prSet>
      <dgm:spPr/>
    </dgm:pt>
    <dgm:pt modelId="{73842B54-72B5-4F82-9CA0-20892FD8A1B2}" type="pres">
      <dgm:prSet presAssocID="{40AC237A-FB41-4910-8B5D-609D23B0FEF8}" presName="sibTrans" presStyleCnt="0"/>
      <dgm:spPr/>
    </dgm:pt>
    <dgm:pt modelId="{9304C705-66DE-4133-8581-7773709CA565}" type="pres">
      <dgm:prSet presAssocID="{13D02C6F-112A-422B-9636-4D5B31CFA98E}" presName="node" presStyleLbl="alignAccFollowNode1" presStyleIdx="1" presStyleCnt="6">
        <dgm:presLayoutVars>
          <dgm:bulletEnabled val="1"/>
        </dgm:presLayoutVars>
      </dgm:prSet>
      <dgm:spPr/>
    </dgm:pt>
    <dgm:pt modelId="{C8F33561-62F6-42EB-84F9-C97725BFA984}" type="pres">
      <dgm:prSet presAssocID="{CEC6BA77-0D08-4465-A31B-C3CE4DDDB18A}" presName="vSp" presStyleCnt="0"/>
      <dgm:spPr/>
    </dgm:pt>
    <dgm:pt modelId="{87A0427A-F255-4AF3-9871-BBBE026B75CB}" type="pres">
      <dgm:prSet presAssocID="{4DA4F905-B7C2-4BF3-BC6C-590F81729FAF}" presName="horFlow" presStyleCnt="0"/>
      <dgm:spPr/>
    </dgm:pt>
    <dgm:pt modelId="{D275D82F-D73C-42A1-A462-39D609D66866}" type="pres">
      <dgm:prSet presAssocID="{4DA4F905-B7C2-4BF3-BC6C-590F81729FAF}" presName="bigChev" presStyleLbl="node1" presStyleIdx="1" presStyleCnt="3"/>
      <dgm:spPr/>
    </dgm:pt>
    <dgm:pt modelId="{D37CEBCE-B3CD-46C6-8E4F-4AEAB1B5EE64}" type="pres">
      <dgm:prSet presAssocID="{C3A4BEB3-A6A4-4574-A53E-CD8827DA97DF}" presName="parTrans" presStyleCnt="0"/>
      <dgm:spPr/>
    </dgm:pt>
    <dgm:pt modelId="{A2EB8D5B-A1B0-48CA-9095-12DBD3C350AC}" type="pres">
      <dgm:prSet presAssocID="{F024A47D-1A5F-4ABF-B4FE-8B3F6E6E1FB4}" presName="node" presStyleLbl="alignAccFollowNode1" presStyleIdx="2" presStyleCnt="6">
        <dgm:presLayoutVars>
          <dgm:bulletEnabled val="1"/>
        </dgm:presLayoutVars>
      </dgm:prSet>
      <dgm:spPr/>
    </dgm:pt>
    <dgm:pt modelId="{509BD505-3A5C-412A-9EE9-5C35FB0084D2}" type="pres">
      <dgm:prSet presAssocID="{3745FBFF-A06E-4098-AC31-4AAE5E2A651E}" presName="sibTrans" presStyleCnt="0"/>
      <dgm:spPr/>
    </dgm:pt>
    <dgm:pt modelId="{38F59D3B-08A8-483D-913D-9AEBAC98D102}" type="pres">
      <dgm:prSet presAssocID="{74D7E333-BF18-4E7C-9E38-F20E6CB82BBC}" presName="node" presStyleLbl="alignAccFollowNode1" presStyleIdx="3" presStyleCnt="6">
        <dgm:presLayoutVars>
          <dgm:bulletEnabled val="1"/>
        </dgm:presLayoutVars>
      </dgm:prSet>
      <dgm:spPr/>
    </dgm:pt>
    <dgm:pt modelId="{E2E436D8-EA49-4E58-9C04-475C83512E31}" type="pres">
      <dgm:prSet presAssocID="{4DA4F905-B7C2-4BF3-BC6C-590F81729FAF}" presName="vSp" presStyleCnt="0"/>
      <dgm:spPr/>
    </dgm:pt>
    <dgm:pt modelId="{A3B31B3C-8C86-481A-8F05-6553E1463F42}" type="pres">
      <dgm:prSet presAssocID="{4978E3F1-6104-4902-8457-C96C327BFFBB}" presName="horFlow" presStyleCnt="0"/>
      <dgm:spPr/>
    </dgm:pt>
    <dgm:pt modelId="{6FE8A475-2F21-487D-9FCD-A8069440BD1F}" type="pres">
      <dgm:prSet presAssocID="{4978E3F1-6104-4902-8457-C96C327BFFBB}" presName="bigChev" presStyleLbl="node1" presStyleIdx="2" presStyleCnt="3"/>
      <dgm:spPr/>
    </dgm:pt>
    <dgm:pt modelId="{60CA4567-F6F8-4EF9-8393-D6DE0316CA24}" type="pres">
      <dgm:prSet presAssocID="{D8FB2256-68DF-48C8-B2CE-02A666C4BCFA}" presName="parTrans" presStyleCnt="0"/>
      <dgm:spPr/>
    </dgm:pt>
    <dgm:pt modelId="{2B084D64-D67A-4482-8625-E49D3756BC54}" type="pres">
      <dgm:prSet presAssocID="{E94F9626-6205-4392-968B-48CCCF357549}" presName="node" presStyleLbl="alignAccFollowNode1" presStyleIdx="4" presStyleCnt="6">
        <dgm:presLayoutVars>
          <dgm:bulletEnabled val="1"/>
        </dgm:presLayoutVars>
      </dgm:prSet>
      <dgm:spPr/>
    </dgm:pt>
    <dgm:pt modelId="{9DF07990-9C19-4A6F-8B09-DA3EEDD46A12}" type="pres">
      <dgm:prSet presAssocID="{216C6447-B8C4-4B64-8B11-26E87131DA79}" presName="sibTrans" presStyleCnt="0"/>
      <dgm:spPr/>
    </dgm:pt>
    <dgm:pt modelId="{F8EBA70E-7772-4B72-9F52-C6CF6D96E13E}" type="pres">
      <dgm:prSet presAssocID="{D3A1AD5C-9144-4711-9CF6-FC6306664CEC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FBBBBE01-F332-4259-91CD-7D9869EE921F}" srcId="{4978E3F1-6104-4902-8457-C96C327BFFBB}" destId="{D3A1AD5C-9144-4711-9CF6-FC6306664CEC}" srcOrd="1" destOrd="0" parTransId="{33D87B2E-B490-4533-81D4-69EB6550568B}" sibTransId="{44611DF2-EF61-4B19-A820-0E37B61C8559}"/>
    <dgm:cxn modelId="{3DE8931E-B03A-4A08-97DE-96DEF6A39BF7}" srcId="{CEC6BA77-0D08-4465-A31B-C3CE4DDDB18A}" destId="{7499B012-CA3C-4C8D-BB3F-DE9219B3350D}" srcOrd="0" destOrd="0" parTransId="{95D28785-3A79-46FA-8924-D6D601604584}" sibTransId="{40AC237A-FB41-4910-8B5D-609D23B0FEF8}"/>
    <dgm:cxn modelId="{CD44F323-D62F-4E5F-B9E9-7DB94AAF9EA0}" srcId="{CEC6BA77-0D08-4465-A31B-C3CE4DDDB18A}" destId="{13D02C6F-112A-422B-9636-4D5B31CFA98E}" srcOrd="1" destOrd="0" parTransId="{80143305-02C6-4AFF-8527-204692845AD6}" sibTransId="{E294276E-C27B-4050-B3AF-F7F81B42B9C5}"/>
    <dgm:cxn modelId="{ECBE982C-FC8B-4B4D-8579-EC4300B0957F}" type="presOf" srcId="{4DA4F905-B7C2-4BF3-BC6C-590F81729FAF}" destId="{D275D82F-D73C-42A1-A462-39D609D66866}" srcOrd="0" destOrd="0" presId="urn:microsoft.com/office/officeart/2005/8/layout/lProcess3"/>
    <dgm:cxn modelId="{37AE173A-D7B1-4A05-8480-79EC8DC42D49}" type="presOf" srcId="{CEC6BA77-0D08-4465-A31B-C3CE4DDDB18A}" destId="{E25739A1-DFDA-40F6-83A8-DEFD474C57B9}" srcOrd="0" destOrd="0" presId="urn:microsoft.com/office/officeart/2005/8/layout/lProcess3"/>
    <dgm:cxn modelId="{CA1F9362-4EB4-4BBA-9E60-BB080D3FAB52}" type="presOf" srcId="{E94F9626-6205-4392-968B-48CCCF357549}" destId="{2B084D64-D67A-4482-8625-E49D3756BC54}" srcOrd="0" destOrd="0" presId="urn:microsoft.com/office/officeart/2005/8/layout/lProcess3"/>
    <dgm:cxn modelId="{AAA7316A-657A-4AEB-BC93-7AA653AEE305}" type="presOf" srcId="{F024A47D-1A5F-4ABF-B4FE-8B3F6E6E1FB4}" destId="{A2EB8D5B-A1B0-48CA-9095-12DBD3C350AC}" srcOrd="0" destOrd="0" presId="urn:microsoft.com/office/officeart/2005/8/layout/lProcess3"/>
    <dgm:cxn modelId="{59DFC875-B2F6-47CF-B7D6-7638DA56176D}" srcId="{5A932164-AF3B-49D4-9064-F522DDE52553}" destId="{4978E3F1-6104-4902-8457-C96C327BFFBB}" srcOrd="2" destOrd="0" parTransId="{DD0BD779-3FD5-4DC3-A8F0-35E126F33E2B}" sibTransId="{C48E8424-A273-4E35-9E42-8D62F8A49D9F}"/>
    <dgm:cxn modelId="{69EB2B56-F9DF-428C-9D00-02520519107F}" type="presOf" srcId="{5A932164-AF3B-49D4-9064-F522DDE52553}" destId="{83651F97-E190-40AE-A7A3-646ADC6F5C03}" srcOrd="0" destOrd="0" presId="urn:microsoft.com/office/officeart/2005/8/layout/lProcess3"/>
    <dgm:cxn modelId="{CFEA837E-FA30-4A3E-B9B8-FE04A28B9105}" srcId="{5A932164-AF3B-49D4-9064-F522DDE52553}" destId="{CEC6BA77-0D08-4465-A31B-C3CE4DDDB18A}" srcOrd="0" destOrd="0" parTransId="{96D0E0D2-8C98-4C5C-B5F7-594F3027214A}" sibTransId="{9D91EB73-AAD1-441D-90F6-7D00D8E42A9C}"/>
    <dgm:cxn modelId="{B3CD1381-A7BE-4EB9-9701-55703ACBCB87}" type="presOf" srcId="{4978E3F1-6104-4902-8457-C96C327BFFBB}" destId="{6FE8A475-2F21-487D-9FCD-A8069440BD1F}" srcOrd="0" destOrd="0" presId="urn:microsoft.com/office/officeart/2005/8/layout/lProcess3"/>
    <dgm:cxn modelId="{387D3690-342C-45F4-86DB-D30859582724}" type="presOf" srcId="{7499B012-CA3C-4C8D-BB3F-DE9219B3350D}" destId="{C51A46B2-FF58-4D66-8235-689B1E672B85}" srcOrd="0" destOrd="0" presId="urn:microsoft.com/office/officeart/2005/8/layout/lProcess3"/>
    <dgm:cxn modelId="{7C240291-B3F4-47AC-BFAA-D405AE97CE9B}" srcId="{5A932164-AF3B-49D4-9064-F522DDE52553}" destId="{4DA4F905-B7C2-4BF3-BC6C-590F81729FAF}" srcOrd="1" destOrd="0" parTransId="{FDD485E3-3CAF-429E-B78C-FC00A6885CE2}" sibTransId="{37EA736C-A246-47F3-B3B9-8F5C3E64E386}"/>
    <dgm:cxn modelId="{CA85689E-7DCA-490A-98BE-5BDEC23E5EA0}" type="presOf" srcId="{74D7E333-BF18-4E7C-9E38-F20E6CB82BBC}" destId="{38F59D3B-08A8-483D-913D-9AEBAC98D102}" srcOrd="0" destOrd="0" presId="urn:microsoft.com/office/officeart/2005/8/layout/lProcess3"/>
    <dgm:cxn modelId="{25A5E1A1-E451-4904-B747-CB11B62106D4}" srcId="{4DA4F905-B7C2-4BF3-BC6C-590F81729FAF}" destId="{F024A47D-1A5F-4ABF-B4FE-8B3F6E6E1FB4}" srcOrd="0" destOrd="0" parTransId="{C3A4BEB3-A6A4-4574-A53E-CD8827DA97DF}" sibTransId="{3745FBFF-A06E-4098-AC31-4AAE5E2A651E}"/>
    <dgm:cxn modelId="{7635F2B8-3F02-4688-8B73-1D93DECC9C0B}" srcId="{4978E3F1-6104-4902-8457-C96C327BFFBB}" destId="{E94F9626-6205-4392-968B-48CCCF357549}" srcOrd="0" destOrd="0" parTransId="{D8FB2256-68DF-48C8-B2CE-02A666C4BCFA}" sibTransId="{216C6447-B8C4-4B64-8B11-26E87131DA79}"/>
    <dgm:cxn modelId="{0B786CDD-322C-485B-B148-04D04E5CF1F1}" type="presOf" srcId="{D3A1AD5C-9144-4711-9CF6-FC6306664CEC}" destId="{F8EBA70E-7772-4B72-9F52-C6CF6D96E13E}" srcOrd="0" destOrd="0" presId="urn:microsoft.com/office/officeart/2005/8/layout/lProcess3"/>
    <dgm:cxn modelId="{077B7FE2-127B-45BA-90B0-F67F308EFF00}" srcId="{4DA4F905-B7C2-4BF3-BC6C-590F81729FAF}" destId="{74D7E333-BF18-4E7C-9E38-F20E6CB82BBC}" srcOrd="1" destOrd="0" parTransId="{BCFCD76D-E1F8-44AB-AE55-E91BD2DE0370}" sibTransId="{4F5ABF46-6FF5-4B44-B3BC-9A6E9034ECDA}"/>
    <dgm:cxn modelId="{DFAD91ED-A290-4570-AE73-575A71E7C8D1}" type="presOf" srcId="{13D02C6F-112A-422B-9636-4D5B31CFA98E}" destId="{9304C705-66DE-4133-8581-7773709CA565}" srcOrd="0" destOrd="0" presId="urn:microsoft.com/office/officeart/2005/8/layout/lProcess3"/>
    <dgm:cxn modelId="{EE7D9592-2871-4AE8-940D-96AA1EB3703B}" type="presParOf" srcId="{83651F97-E190-40AE-A7A3-646ADC6F5C03}" destId="{91A7B8F3-5C73-4FA3-BAAF-8B92DDD4A63D}" srcOrd="0" destOrd="0" presId="urn:microsoft.com/office/officeart/2005/8/layout/lProcess3"/>
    <dgm:cxn modelId="{F217F37E-2A85-4363-9A19-0B346A6CAA22}" type="presParOf" srcId="{91A7B8F3-5C73-4FA3-BAAF-8B92DDD4A63D}" destId="{E25739A1-DFDA-40F6-83A8-DEFD474C57B9}" srcOrd="0" destOrd="0" presId="urn:microsoft.com/office/officeart/2005/8/layout/lProcess3"/>
    <dgm:cxn modelId="{3814FFBC-0744-48BB-B508-67D92ABF2FFD}" type="presParOf" srcId="{91A7B8F3-5C73-4FA3-BAAF-8B92DDD4A63D}" destId="{A3C9F561-E2A1-4E2C-A783-6A0FD51FDEE7}" srcOrd="1" destOrd="0" presId="urn:microsoft.com/office/officeart/2005/8/layout/lProcess3"/>
    <dgm:cxn modelId="{4FA7EA01-7A46-4117-8A70-107A7416E56B}" type="presParOf" srcId="{91A7B8F3-5C73-4FA3-BAAF-8B92DDD4A63D}" destId="{C51A46B2-FF58-4D66-8235-689B1E672B85}" srcOrd="2" destOrd="0" presId="urn:microsoft.com/office/officeart/2005/8/layout/lProcess3"/>
    <dgm:cxn modelId="{0538F1A4-254F-4E57-8FB3-6AD795743EB6}" type="presParOf" srcId="{91A7B8F3-5C73-4FA3-BAAF-8B92DDD4A63D}" destId="{73842B54-72B5-4F82-9CA0-20892FD8A1B2}" srcOrd="3" destOrd="0" presId="urn:microsoft.com/office/officeart/2005/8/layout/lProcess3"/>
    <dgm:cxn modelId="{FA00B8FE-6E44-456B-9FE4-3B5FD3AB9C69}" type="presParOf" srcId="{91A7B8F3-5C73-4FA3-BAAF-8B92DDD4A63D}" destId="{9304C705-66DE-4133-8581-7773709CA565}" srcOrd="4" destOrd="0" presId="urn:microsoft.com/office/officeart/2005/8/layout/lProcess3"/>
    <dgm:cxn modelId="{9F43DB1D-ECC8-467F-AF49-7EA0AA82E84C}" type="presParOf" srcId="{83651F97-E190-40AE-A7A3-646ADC6F5C03}" destId="{C8F33561-62F6-42EB-84F9-C97725BFA984}" srcOrd="1" destOrd="0" presId="urn:microsoft.com/office/officeart/2005/8/layout/lProcess3"/>
    <dgm:cxn modelId="{D2C8EE81-3275-458E-8F46-8758A8599E03}" type="presParOf" srcId="{83651F97-E190-40AE-A7A3-646ADC6F5C03}" destId="{87A0427A-F255-4AF3-9871-BBBE026B75CB}" srcOrd="2" destOrd="0" presId="urn:microsoft.com/office/officeart/2005/8/layout/lProcess3"/>
    <dgm:cxn modelId="{D80150A6-1F5E-4199-9087-9443046B0F55}" type="presParOf" srcId="{87A0427A-F255-4AF3-9871-BBBE026B75CB}" destId="{D275D82F-D73C-42A1-A462-39D609D66866}" srcOrd="0" destOrd="0" presId="urn:microsoft.com/office/officeart/2005/8/layout/lProcess3"/>
    <dgm:cxn modelId="{236E418A-93BE-4AA1-91C5-88FFC8024671}" type="presParOf" srcId="{87A0427A-F255-4AF3-9871-BBBE026B75CB}" destId="{D37CEBCE-B3CD-46C6-8E4F-4AEAB1B5EE64}" srcOrd="1" destOrd="0" presId="urn:microsoft.com/office/officeart/2005/8/layout/lProcess3"/>
    <dgm:cxn modelId="{BF8B0D79-B7E7-4504-84E6-31F0485DE963}" type="presParOf" srcId="{87A0427A-F255-4AF3-9871-BBBE026B75CB}" destId="{A2EB8D5B-A1B0-48CA-9095-12DBD3C350AC}" srcOrd="2" destOrd="0" presId="urn:microsoft.com/office/officeart/2005/8/layout/lProcess3"/>
    <dgm:cxn modelId="{8D18C9B3-0383-4E8E-81B8-4A49535FE442}" type="presParOf" srcId="{87A0427A-F255-4AF3-9871-BBBE026B75CB}" destId="{509BD505-3A5C-412A-9EE9-5C35FB0084D2}" srcOrd="3" destOrd="0" presId="urn:microsoft.com/office/officeart/2005/8/layout/lProcess3"/>
    <dgm:cxn modelId="{9E8789E5-88AE-404D-8024-6EEAC1B0FFBF}" type="presParOf" srcId="{87A0427A-F255-4AF3-9871-BBBE026B75CB}" destId="{38F59D3B-08A8-483D-913D-9AEBAC98D102}" srcOrd="4" destOrd="0" presId="urn:microsoft.com/office/officeart/2005/8/layout/lProcess3"/>
    <dgm:cxn modelId="{1B0857CD-AED1-4D00-8705-19B43B015205}" type="presParOf" srcId="{83651F97-E190-40AE-A7A3-646ADC6F5C03}" destId="{E2E436D8-EA49-4E58-9C04-475C83512E31}" srcOrd="3" destOrd="0" presId="urn:microsoft.com/office/officeart/2005/8/layout/lProcess3"/>
    <dgm:cxn modelId="{E8F001C8-DEE1-4B88-8CA1-1D653732D84E}" type="presParOf" srcId="{83651F97-E190-40AE-A7A3-646ADC6F5C03}" destId="{A3B31B3C-8C86-481A-8F05-6553E1463F42}" srcOrd="4" destOrd="0" presId="urn:microsoft.com/office/officeart/2005/8/layout/lProcess3"/>
    <dgm:cxn modelId="{1FD97A1E-B006-4F70-B879-62B5D3C6D488}" type="presParOf" srcId="{A3B31B3C-8C86-481A-8F05-6553E1463F42}" destId="{6FE8A475-2F21-487D-9FCD-A8069440BD1F}" srcOrd="0" destOrd="0" presId="urn:microsoft.com/office/officeart/2005/8/layout/lProcess3"/>
    <dgm:cxn modelId="{65724CB8-3123-4CA3-90F7-146357218A22}" type="presParOf" srcId="{A3B31B3C-8C86-481A-8F05-6553E1463F42}" destId="{60CA4567-F6F8-4EF9-8393-D6DE0316CA24}" srcOrd="1" destOrd="0" presId="urn:microsoft.com/office/officeart/2005/8/layout/lProcess3"/>
    <dgm:cxn modelId="{72E81F9A-2319-4361-A3EA-231B7680BB94}" type="presParOf" srcId="{A3B31B3C-8C86-481A-8F05-6553E1463F42}" destId="{2B084D64-D67A-4482-8625-E49D3756BC54}" srcOrd="2" destOrd="0" presId="urn:microsoft.com/office/officeart/2005/8/layout/lProcess3"/>
    <dgm:cxn modelId="{1AE1AA2D-E845-4822-9E71-52202413C3A8}" type="presParOf" srcId="{A3B31B3C-8C86-481A-8F05-6553E1463F42}" destId="{9DF07990-9C19-4A6F-8B09-DA3EEDD46A12}" srcOrd="3" destOrd="0" presId="urn:microsoft.com/office/officeart/2005/8/layout/lProcess3"/>
    <dgm:cxn modelId="{586CD247-06EE-4A2C-8EB5-8D201190F096}" type="presParOf" srcId="{A3B31B3C-8C86-481A-8F05-6553E1463F42}" destId="{F8EBA70E-7772-4B72-9F52-C6CF6D96E13E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932164-AF3B-49D4-9064-F522DDE52553}" type="doc">
      <dgm:prSet loTypeId="urn:microsoft.com/office/officeart/2005/8/layout/lProcess3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EC6BA77-0D08-4465-A31B-C3CE4DDDB18A}">
      <dgm:prSet phldrT="[Text]"/>
      <dgm:spPr/>
      <dgm:t>
        <a:bodyPr/>
        <a:lstStyle/>
        <a:p>
          <a:r>
            <a:rPr lang="pt-BR" dirty="0"/>
            <a:t>O arquivo Legacy já enviou informações</a:t>
          </a:r>
          <a:endParaRPr lang="en-US" dirty="0"/>
        </a:p>
      </dgm:t>
    </dgm:pt>
    <dgm:pt modelId="{96D0E0D2-8C98-4C5C-B5F7-594F3027214A}" type="parTrans" cxnId="{CFEA837E-FA30-4A3E-B9B8-FE04A28B9105}">
      <dgm:prSet/>
      <dgm:spPr/>
      <dgm:t>
        <a:bodyPr/>
        <a:lstStyle/>
        <a:p>
          <a:endParaRPr lang="en-US"/>
        </a:p>
      </dgm:t>
    </dgm:pt>
    <dgm:pt modelId="{9D91EB73-AAD1-441D-90F6-7D00D8E42A9C}" type="sibTrans" cxnId="{CFEA837E-FA30-4A3E-B9B8-FE04A28B9105}">
      <dgm:prSet/>
      <dgm:spPr/>
      <dgm:t>
        <a:bodyPr/>
        <a:lstStyle/>
        <a:p>
          <a:endParaRPr lang="en-US"/>
        </a:p>
      </dgm:t>
    </dgm:pt>
    <dgm:pt modelId="{92D553E6-A020-48AA-888C-40030FD3BBA2}">
      <dgm:prSet phldrT="[Text]"/>
      <dgm:spPr/>
      <dgm:t>
        <a:bodyPr/>
        <a:lstStyle/>
        <a:p>
          <a:r>
            <a:rPr lang="en-US" b="1" dirty="0" err="1"/>
            <a:t>Retrabalho</a:t>
          </a:r>
          <a:r>
            <a:rPr lang="en-US" b="1" dirty="0"/>
            <a:t> </a:t>
          </a:r>
          <a:r>
            <a:rPr lang="en-US" b="1" dirty="0" err="1"/>
            <a:t>não</a:t>
          </a:r>
          <a:r>
            <a:rPr lang="en-US" b="1" dirty="0"/>
            <a:t> é </a:t>
          </a:r>
          <a:r>
            <a:rPr lang="en-US" b="1" dirty="0" err="1"/>
            <a:t>possível</a:t>
          </a:r>
          <a:endParaRPr lang="en-US" dirty="0"/>
        </a:p>
      </dgm:t>
    </dgm:pt>
    <dgm:pt modelId="{386FD8AC-23CF-4C0D-A208-9F1AAD45BAF9}" type="parTrans" cxnId="{2176B2E7-52C0-4020-8475-35F86D4671D1}">
      <dgm:prSet/>
      <dgm:spPr/>
      <dgm:t>
        <a:bodyPr/>
        <a:lstStyle/>
        <a:p>
          <a:endParaRPr lang="en-US"/>
        </a:p>
      </dgm:t>
    </dgm:pt>
    <dgm:pt modelId="{623937AA-8050-4869-AC78-00617ADF21AC}" type="sibTrans" cxnId="{2176B2E7-52C0-4020-8475-35F86D4671D1}">
      <dgm:prSet/>
      <dgm:spPr/>
      <dgm:t>
        <a:bodyPr/>
        <a:lstStyle/>
        <a:p>
          <a:endParaRPr lang="en-US"/>
        </a:p>
      </dgm:t>
    </dgm:pt>
    <dgm:pt modelId="{B8E03422-C8BE-4728-918C-44F1687B38EF}">
      <dgm:prSet phldrT="[Text]"/>
      <dgm:spPr/>
      <dgm:t>
        <a:bodyPr/>
        <a:lstStyle/>
        <a:p>
          <a:r>
            <a:rPr lang="en-US" b="1" dirty="0" err="1"/>
            <a:t>Retrabalho</a:t>
          </a:r>
          <a:r>
            <a:rPr lang="en-US" b="1" dirty="0"/>
            <a:t> </a:t>
          </a:r>
          <a:r>
            <a:rPr lang="en-US" b="1" dirty="0" err="1"/>
            <a:t>não</a:t>
          </a:r>
          <a:r>
            <a:rPr lang="en-US" b="1" dirty="0"/>
            <a:t> é </a:t>
          </a:r>
          <a:r>
            <a:rPr lang="en-US" b="1" dirty="0" err="1"/>
            <a:t>possível</a:t>
          </a:r>
          <a:endParaRPr lang="en-US" dirty="0"/>
        </a:p>
      </dgm:t>
    </dgm:pt>
    <dgm:pt modelId="{85107898-E558-42F6-941C-4B14C3FDB696}" type="parTrans" cxnId="{1F62E02F-B9A1-4DBA-A26B-E6490A20BE03}">
      <dgm:prSet/>
      <dgm:spPr/>
      <dgm:t>
        <a:bodyPr/>
        <a:lstStyle/>
        <a:p>
          <a:endParaRPr lang="en-US"/>
        </a:p>
      </dgm:t>
    </dgm:pt>
    <dgm:pt modelId="{E50E01B3-673B-432F-8F82-EBBDEAEA3E43}" type="sibTrans" cxnId="{1F62E02F-B9A1-4DBA-A26B-E6490A20BE03}">
      <dgm:prSet/>
      <dgm:spPr/>
      <dgm:t>
        <a:bodyPr/>
        <a:lstStyle/>
        <a:p>
          <a:endParaRPr lang="en-US"/>
        </a:p>
      </dgm:t>
    </dgm:pt>
    <dgm:pt modelId="{A94D8306-54D1-4959-B853-FF6189A790F2}">
      <dgm:prSet phldrT="[Text]"/>
      <dgm:spPr/>
      <dgm:t>
        <a:bodyPr/>
        <a:lstStyle/>
        <a:p>
          <a:r>
            <a:rPr lang="en-US" dirty="0" err="1"/>
            <a:t>Fabricação</a:t>
          </a:r>
          <a:endParaRPr lang="en-US" b="1" dirty="0"/>
        </a:p>
      </dgm:t>
    </dgm:pt>
    <dgm:pt modelId="{12BC9224-C29A-4C01-875C-C0AF9A43E3EF}" type="parTrans" cxnId="{2ED89E96-A4CB-4760-B394-4FCFB5906339}">
      <dgm:prSet/>
      <dgm:spPr/>
      <dgm:t>
        <a:bodyPr/>
        <a:lstStyle/>
        <a:p>
          <a:endParaRPr lang="en-US"/>
        </a:p>
      </dgm:t>
    </dgm:pt>
    <dgm:pt modelId="{976E8DB2-0699-40BF-9EC7-325DA6F6B2D3}" type="sibTrans" cxnId="{2ED89E96-A4CB-4760-B394-4FCFB5906339}">
      <dgm:prSet/>
      <dgm:spPr/>
      <dgm:t>
        <a:bodyPr/>
        <a:lstStyle/>
        <a:p>
          <a:endParaRPr lang="en-US"/>
        </a:p>
      </dgm:t>
    </dgm:pt>
    <dgm:pt modelId="{A6B80377-95AF-461A-AF20-4055AA75AA8C}">
      <dgm:prSet phldrT="[Text]"/>
      <dgm:spPr/>
      <dgm:t>
        <a:bodyPr/>
        <a:lstStyle/>
        <a:p>
          <a:r>
            <a:rPr lang="pt-BR" dirty="0"/>
            <a:t>As fotos da entrevista são fabricadas</a:t>
          </a:r>
          <a:endParaRPr lang="en-US" b="1" dirty="0"/>
        </a:p>
      </dgm:t>
    </dgm:pt>
    <dgm:pt modelId="{1A28C263-96BF-4399-953F-9BD0F52200FD}" type="parTrans" cxnId="{0C67CAE7-08AB-4A89-9398-DE3BCA0D7DAD}">
      <dgm:prSet/>
      <dgm:spPr/>
      <dgm:t>
        <a:bodyPr/>
        <a:lstStyle/>
        <a:p>
          <a:endParaRPr lang="en-US"/>
        </a:p>
      </dgm:t>
    </dgm:pt>
    <dgm:pt modelId="{1CD8E384-3551-4C2D-94EB-1026E75842BC}" type="sibTrans" cxnId="{0C67CAE7-08AB-4A89-9398-DE3BCA0D7DAD}">
      <dgm:prSet/>
      <dgm:spPr/>
      <dgm:t>
        <a:bodyPr/>
        <a:lstStyle/>
        <a:p>
          <a:endParaRPr lang="en-US"/>
        </a:p>
      </dgm:t>
    </dgm:pt>
    <dgm:pt modelId="{029648B4-BDDC-4386-AC6D-0F37D0A59ADD}">
      <dgm:prSet phldrT="[Text]"/>
      <dgm:spPr/>
      <dgm:t>
        <a:bodyPr/>
        <a:lstStyle/>
        <a:p>
          <a:r>
            <a:rPr lang="en-US" b="1" dirty="0" err="1"/>
            <a:t>Retrabalho</a:t>
          </a:r>
          <a:r>
            <a:rPr lang="en-US" b="1" dirty="0"/>
            <a:t> </a:t>
          </a:r>
          <a:r>
            <a:rPr lang="en-US" b="1" dirty="0" err="1"/>
            <a:t>não</a:t>
          </a:r>
          <a:r>
            <a:rPr lang="en-US" b="1" dirty="0"/>
            <a:t> é </a:t>
          </a:r>
          <a:r>
            <a:rPr lang="en-US" b="1" dirty="0" err="1"/>
            <a:t>possível</a:t>
          </a:r>
          <a:endParaRPr lang="en-US" b="1" dirty="0"/>
        </a:p>
      </dgm:t>
    </dgm:pt>
    <dgm:pt modelId="{A02A0EF8-AE91-4574-BE2F-1DC45F371B31}" type="parTrans" cxnId="{7B181DCF-B9CD-4879-BE1C-A13B3FE11187}">
      <dgm:prSet/>
      <dgm:spPr/>
      <dgm:t>
        <a:bodyPr/>
        <a:lstStyle/>
        <a:p>
          <a:endParaRPr lang="en-US"/>
        </a:p>
      </dgm:t>
    </dgm:pt>
    <dgm:pt modelId="{6E839B0D-D509-440B-9AAD-DA7212217FAB}" type="sibTrans" cxnId="{7B181DCF-B9CD-4879-BE1C-A13B3FE11187}">
      <dgm:prSet/>
      <dgm:spPr/>
      <dgm:t>
        <a:bodyPr/>
        <a:lstStyle/>
        <a:p>
          <a:endParaRPr lang="en-US"/>
        </a:p>
      </dgm:t>
    </dgm:pt>
    <dgm:pt modelId="{03D2409C-432E-4255-806C-6879307C1F78}">
      <dgm:prSet phldrT="[Text]"/>
      <dgm:spPr/>
      <dgm:t>
        <a:bodyPr/>
        <a:lstStyle/>
        <a:p>
          <a:r>
            <a:rPr lang="en-US" b="1" dirty="0" err="1"/>
            <a:t>Retrabalho</a:t>
          </a:r>
          <a:r>
            <a:rPr lang="en-US" b="1" dirty="0"/>
            <a:t> </a:t>
          </a:r>
          <a:r>
            <a:rPr lang="en-US" b="1" dirty="0" err="1"/>
            <a:t>não</a:t>
          </a:r>
          <a:r>
            <a:rPr lang="en-US" b="1" dirty="0"/>
            <a:t> é </a:t>
          </a:r>
          <a:r>
            <a:rPr lang="en-US" b="1" dirty="0" err="1"/>
            <a:t>possível</a:t>
          </a:r>
          <a:endParaRPr lang="en-US" b="1" dirty="0"/>
        </a:p>
      </dgm:t>
    </dgm:pt>
    <dgm:pt modelId="{9AEC6C34-BC95-4DC9-AA31-265F47AC2A32}" type="parTrans" cxnId="{170FBAF4-75E1-46D7-B748-1589F88C0531}">
      <dgm:prSet/>
      <dgm:spPr/>
      <dgm:t>
        <a:bodyPr/>
        <a:lstStyle/>
        <a:p>
          <a:endParaRPr lang="en-US"/>
        </a:p>
      </dgm:t>
    </dgm:pt>
    <dgm:pt modelId="{39C39640-168D-466E-B32C-E44064529A86}" type="sibTrans" cxnId="{170FBAF4-75E1-46D7-B748-1589F88C0531}">
      <dgm:prSet/>
      <dgm:spPr/>
      <dgm:t>
        <a:bodyPr/>
        <a:lstStyle/>
        <a:p>
          <a:endParaRPr lang="en-US"/>
        </a:p>
      </dgm:t>
    </dgm:pt>
    <dgm:pt modelId="{BA1A2E81-FAE0-42E1-9F59-E7A2E063C0DB}">
      <dgm:prSet phldrT="[Text]"/>
      <dgm:spPr/>
      <dgm:t>
        <a:bodyPr/>
        <a:lstStyle/>
        <a:p>
          <a:r>
            <a:rPr lang="en-US" b="1" dirty="0" err="1"/>
            <a:t>Retrabalho</a:t>
          </a:r>
          <a:r>
            <a:rPr lang="en-US" b="1" dirty="0"/>
            <a:t> </a:t>
          </a:r>
          <a:r>
            <a:rPr lang="en-US" b="1" dirty="0" err="1"/>
            <a:t>não</a:t>
          </a:r>
          <a:r>
            <a:rPr lang="en-US" b="1" dirty="0"/>
            <a:t> é </a:t>
          </a:r>
          <a:r>
            <a:rPr lang="en-US" b="1" dirty="0" err="1"/>
            <a:t>possível</a:t>
          </a:r>
          <a:endParaRPr lang="en-US" b="1" dirty="0"/>
        </a:p>
      </dgm:t>
    </dgm:pt>
    <dgm:pt modelId="{9DEF1B89-1517-41FC-82DD-487429E07E87}" type="parTrans" cxnId="{E3090C57-DE19-4932-BD39-7E2F588E8B6A}">
      <dgm:prSet/>
      <dgm:spPr/>
      <dgm:t>
        <a:bodyPr/>
        <a:lstStyle/>
        <a:p>
          <a:endParaRPr lang="en-US"/>
        </a:p>
      </dgm:t>
    </dgm:pt>
    <dgm:pt modelId="{2A6B90D8-88AE-4682-9D12-35D09925ABEB}" type="sibTrans" cxnId="{E3090C57-DE19-4932-BD39-7E2F588E8B6A}">
      <dgm:prSet/>
      <dgm:spPr/>
      <dgm:t>
        <a:bodyPr/>
        <a:lstStyle/>
        <a:p>
          <a:endParaRPr lang="en-US"/>
        </a:p>
      </dgm:t>
    </dgm:pt>
    <dgm:pt modelId="{9DE54BD0-25CD-48FD-A4B0-2B62C5C7941A}">
      <dgm:prSet phldrT="[Text]"/>
      <dgm:spPr/>
      <dgm:t>
        <a:bodyPr/>
        <a:lstStyle/>
        <a:p>
          <a:r>
            <a:rPr lang="en-US" b="1" dirty="0" err="1"/>
            <a:t>Retrabalho</a:t>
          </a:r>
          <a:r>
            <a:rPr lang="en-US" b="1" dirty="0"/>
            <a:t> </a:t>
          </a:r>
          <a:r>
            <a:rPr lang="en-US" b="1" dirty="0" err="1"/>
            <a:t>não</a:t>
          </a:r>
          <a:r>
            <a:rPr lang="en-US" b="1" dirty="0"/>
            <a:t> é </a:t>
          </a:r>
          <a:r>
            <a:rPr lang="en-US" b="1" dirty="0" err="1"/>
            <a:t>possível</a:t>
          </a:r>
          <a:endParaRPr lang="en-US" b="1" dirty="0"/>
        </a:p>
      </dgm:t>
    </dgm:pt>
    <dgm:pt modelId="{9B0E4EBE-0E72-4059-AA3B-F58A6C81F35F}" type="parTrans" cxnId="{6B332491-7D39-498B-B352-73A2B9917E34}">
      <dgm:prSet/>
      <dgm:spPr/>
      <dgm:t>
        <a:bodyPr/>
        <a:lstStyle/>
        <a:p>
          <a:endParaRPr lang="en-US"/>
        </a:p>
      </dgm:t>
    </dgm:pt>
    <dgm:pt modelId="{42BE74DE-EE87-41A4-974F-3404D182122A}" type="sibTrans" cxnId="{6B332491-7D39-498B-B352-73A2B9917E34}">
      <dgm:prSet/>
      <dgm:spPr/>
      <dgm:t>
        <a:bodyPr/>
        <a:lstStyle/>
        <a:p>
          <a:endParaRPr lang="en-US"/>
        </a:p>
      </dgm:t>
    </dgm:pt>
    <dgm:pt modelId="{83651F97-E190-40AE-A7A3-646ADC6F5C03}" type="pres">
      <dgm:prSet presAssocID="{5A932164-AF3B-49D4-9064-F522DDE5255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91A7B8F3-5C73-4FA3-BAAF-8B92DDD4A63D}" type="pres">
      <dgm:prSet presAssocID="{CEC6BA77-0D08-4465-A31B-C3CE4DDDB18A}" presName="horFlow" presStyleCnt="0"/>
      <dgm:spPr/>
    </dgm:pt>
    <dgm:pt modelId="{E25739A1-DFDA-40F6-83A8-DEFD474C57B9}" type="pres">
      <dgm:prSet presAssocID="{CEC6BA77-0D08-4465-A31B-C3CE4DDDB18A}" presName="bigChev" presStyleLbl="node1" presStyleIdx="0" presStyleCnt="3"/>
      <dgm:spPr/>
    </dgm:pt>
    <dgm:pt modelId="{4BCDD911-D19E-4F83-9C6B-CB762E898C9E}" type="pres">
      <dgm:prSet presAssocID="{386FD8AC-23CF-4C0D-A208-9F1AAD45BAF9}" presName="parTrans" presStyleCnt="0"/>
      <dgm:spPr/>
    </dgm:pt>
    <dgm:pt modelId="{AF1077AE-EEBD-4C0A-83B4-F92584F8E9C2}" type="pres">
      <dgm:prSet presAssocID="{92D553E6-A020-48AA-888C-40030FD3BBA2}" presName="node" presStyleLbl="alignAccFollowNode1" presStyleIdx="0" presStyleCnt="6">
        <dgm:presLayoutVars>
          <dgm:bulletEnabled val="1"/>
        </dgm:presLayoutVars>
      </dgm:prSet>
      <dgm:spPr/>
    </dgm:pt>
    <dgm:pt modelId="{B23E6B78-8C48-4086-87DB-21738782794D}" type="pres">
      <dgm:prSet presAssocID="{623937AA-8050-4869-AC78-00617ADF21AC}" presName="sibTrans" presStyleCnt="0"/>
      <dgm:spPr/>
    </dgm:pt>
    <dgm:pt modelId="{4FF7072A-DD9D-45B0-B85C-C41C92F9B669}" type="pres">
      <dgm:prSet presAssocID="{B8E03422-C8BE-4728-918C-44F1687B38EF}" presName="node" presStyleLbl="alignAccFollowNode1" presStyleIdx="1" presStyleCnt="6">
        <dgm:presLayoutVars>
          <dgm:bulletEnabled val="1"/>
        </dgm:presLayoutVars>
      </dgm:prSet>
      <dgm:spPr/>
    </dgm:pt>
    <dgm:pt modelId="{C8F33561-62F6-42EB-84F9-C97725BFA984}" type="pres">
      <dgm:prSet presAssocID="{CEC6BA77-0D08-4465-A31B-C3CE4DDDB18A}" presName="vSp" presStyleCnt="0"/>
      <dgm:spPr/>
    </dgm:pt>
    <dgm:pt modelId="{8AD619E2-F494-46E0-B38F-33A876631088}" type="pres">
      <dgm:prSet presAssocID="{A94D8306-54D1-4959-B853-FF6189A790F2}" presName="horFlow" presStyleCnt="0"/>
      <dgm:spPr/>
    </dgm:pt>
    <dgm:pt modelId="{A72234F2-EAEB-4232-86E3-039FF357EA59}" type="pres">
      <dgm:prSet presAssocID="{A94D8306-54D1-4959-B853-FF6189A790F2}" presName="bigChev" presStyleLbl="node1" presStyleIdx="1" presStyleCnt="3"/>
      <dgm:spPr/>
    </dgm:pt>
    <dgm:pt modelId="{C63ABCD7-D903-4299-8093-77E2CFE0A5CA}" type="pres">
      <dgm:prSet presAssocID="{A02A0EF8-AE91-4574-BE2F-1DC45F371B31}" presName="parTrans" presStyleCnt="0"/>
      <dgm:spPr/>
    </dgm:pt>
    <dgm:pt modelId="{AF00EA5D-A005-48A9-8845-118BE2BF1C0B}" type="pres">
      <dgm:prSet presAssocID="{029648B4-BDDC-4386-AC6D-0F37D0A59ADD}" presName="node" presStyleLbl="alignAccFollowNode1" presStyleIdx="2" presStyleCnt="6">
        <dgm:presLayoutVars>
          <dgm:bulletEnabled val="1"/>
        </dgm:presLayoutVars>
      </dgm:prSet>
      <dgm:spPr/>
    </dgm:pt>
    <dgm:pt modelId="{41043243-C4BB-4C09-8462-2F4079AB7A09}" type="pres">
      <dgm:prSet presAssocID="{6E839B0D-D509-440B-9AAD-DA7212217FAB}" presName="sibTrans" presStyleCnt="0"/>
      <dgm:spPr/>
    </dgm:pt>
    <dgm:pt modelId="{D560BB59-B396-4362-A64F-88E803990D01}" type="pres">
      <dgm:prSet presAssocID="{03D2409C-432E-4255-806C-6879307C1F78}" presName="node" presStyleLbl="alignAccFollowNode1" presStyleIdx="3" presStyleCnt="6">
        <dgm:presLayoutVars>
          <dgm:bulletEnabled val="1"/>
        </dgm:presLayoutVars>
      </dgm:prSet>
      <dgm:spPr/>
    </dgm:pt>
    <dgm:pt modelId="{A9D38626-2370-481B-8DF2-6CB9D62486B6}" type="pres">
      <dgm:prSet presAssocID="{A94D8306-54D1-4959-B853-FF6189A790F2}" presName="vSp" presStyleCnt="0"/>
      <dgm:spPr/>
    </dgm:pt>
    <dgm:pt modelId="{CF91CBE6-60A6-4B0D-AF0A-67A4EAF6677F}" type="pres">
      <dgm:prSet presAssocID="{A6B80377-95AF-461A-AF20-4055AA75AA8C}" presName="horFlow" presStyleCnt="0"/>
      <dgm:spPr/>
    </dgm:pt>
    <dgm:pt modelId="{6D6F233A-E1B2-4004-AC50-677658983C51}" type="pres">
      <dgm:prSet presAssocID="{A6B80377-95AF-461A-AF20-4055AA75AA8C}" presName="bigChev" presStyleLbl="node1" presStyleIdx="2" presStyleCnt="3"/>
      <dgm:spPr/>
    </dgm:pt>
    <dgm:pt modelId="{74ACE5F3-D2B1-4513-A9C2-EA6F54B31BC7}" type="pres">
      <dgm:prSet presAssocID="{9DEF1B89-1517-41FC-82DD-487429E07E87}" presName="parTrans" presStyleCnt="0"/>
      <dgm:spPr/>
    </dgm:pt>
    <dgm:pt modelId="{5B8C13F7-3C54-4D7F-A7F5-ECDE77C0CB24}" type="pres">
      <dgm:prSet presAssocID="{BA1A2E81-FAE0-42E1-9F59-E7A2E063C0DB}" presName="node" presStyleLbl="alignAccFollowNode1" presStyleIdx="4" presStyleCnt="6">
        <dgm:presLayoutVars>
          <dgm:bulletEnabled val="1"/>
        </dgm:presLayoutVars>
      </dgm:prSet>
      <dgm:spPr/>
    </dgm:pt>
    <dgm:pt modelId="{04CFB48D-CA1A-4AE7-B161-FBAC82059204}" type="pres">
      <dgm:prSet presAssocID="{2A6B90D8-88AE-4682-9D12-35D09925ABEB}" presName="sibTrans" presStyleCnt="0"/>
      <dgm:spPr/>
    </dgm:pt>
    <dgm:pt modelId="{B83F9DD2-BD4F-4E54-950C-B1949BF0B487}" type="pres">
      <dgm:prSet presAssocID="{9DE54BD0-25CD-48FD-A4B0-2B62C5C7941A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2E2CB302-ACCF-4C3E-AFE2-EACE91E30F69}" type="presOf" srcId="{CEC6BA77-0D08-4465-A31B-C3CE4DDDB18A}" destId="{E25739A1-DFDA-40F6-83A8-DEFD474C57B9}" srcOrd="0" destOrd="0" presId="urn:microsoft.com/office/officeart/2005/8/layout/lProcess3"/>
    <dgm:cxn modelId="{B699DD05-C794-482E-B7E6-FFB1AE6B736A}" type="presOf" srcId="{03D2409C-432E-4255-806C-6879307C1F78}" destId="{D560BB59-B396-4362-A64F-88E803990D01}" srcOrd="0" destOrd="0" presId="urn:microsoft.com/office/officeart/2005/8/layout/lProcess3"/>
    <dgm:cxn modelId="{07A17B0F-2713-4596-842F-28FCE93E15C0}" type="presOf" srcId="{92D553E6-A020-48AA-888C-40030FD3BBA2}" destId="{AF1077AE-EEBD-4C0A-83B4-F92584F8E9C2}" srcOrd="0" destOrd="0" presId="urn:microsoft.com/office/officeart/2005/8/layout/lProcess3"/>
    <dgm:cxn modelId="{1F62E02F-B9A1-4DBA-A26B-E6490A20BE03}" srcId="{CEC6BA77-0D08-4465-A31B-C3CE4DDDB18A}" destId="{B8E03422-C8BE-4728-918C-44F1687B38EF}" srcOrd="1" destOrd="0" parTransId="{85107898-E558-42F6-941C-4B14C3FDB696}" sibTransId="{E50E01B3-673B-432F-8F82-EBBDEAEA3E43}"/>
    <dgm:cxn modelId="{AFFF3D5D-A1DE-43E8-BF18-3BF31ECF6A4C}" type="presOf" srcId="{A94D8306-54D1-4959-B853-FF6189A790F2}" destId="{A72234F2-EAEB-4232-86E3-039FF357EA59}" srcOrd="0" destOrd="0" presId="urn:microsoft.com/office/officeart/2005/8/layout/lProcess3"/>
    <dgm:cxn modelId="{CFF7A042-22FB-4C2B-98B6-7A477B0FAB14}" type="presOf" srcId="{BA1A2E81-FAE0-42E1-9F59-E7A2E063C0DB}" destId="{5B8C13F7-3C54-4D7F-A7F5-ECDE77C0CB24}" srcOrd="0" destOrd="0" presId="urn:microsoft.com/office/officeart/2005/8/layout/lProcess3"/>
    <dgm:cxn modelId="{E3090C57-DE19-4932-BD39-7E2F588E8B6A}" srcId="{A6B80377-95AF-461A-AF20-4055AA75AA8C}" destId="{BA1A2E81-FAE0-42E1-9F59-E7A2E063C0DB}" srcOrd="0" destOrd="0" parTransId="{9DEF1B89-1517-41FC-82DD-487429E07E87}" sibTransId="{2A6B90D8-88AE-4682-9D12-35D09925ABEB}"/>
    <dgm:cxn modelId="{CFEA837E-FA30-4A3E-B9B8-FE04A28B9105}" srcId="{5A932164-AF3B-49D4-9064-F522DDE52553}" destId="{CEC6BA77-0D08-4465-A31B-C3CE4DDDB18A}" srcOrd="0" destOrd="0" parTransId="{96D0E0D2-8C98-4C5C-B5F7-594F3027214A}" sibTransId="{9D91EB73-AAD1-441D-90F6-7D00D8E42A9C}"/>
    <dgm:cxn modelId="{6B332491-7D39-498B-B352-73A2B9917E34}" srcId="{A6B80377-95AF-461A-AF20-4055AA75AA8C}" destId="{9DE54BD0-25CD-48FD-A4B0-2B62C5C7941A}" srcOrd="1" destOrd="0" parTransId="{9B0E4EBE-0E72-4059-AA3B-F58A6C81F35F}" sibTransId="{42BE74DE-EE87-41A4-974F-3404D182122A}"/>
    <dgm:cxn modelId="{117DB994-423A-49FA-8C7C-6CB3A5A30811}" type="presOf" srcId="{5A932164-AF3B-49D4-9064-F522DDE52553}" destId="{83651F97-E190-40AE-A7A3-646ADC6F5C03}" srcOrd="0" destOrd="0" presId="urn:microsoft.com/office/officeart/2005/8/layout/lProcess3"/>
    <dgm:cxn modelId="{2ED89E96-A4CB-4760-B394-4FCFB5906339}" srcId="{5A932164-AF3B-49D4-9064-F522DDE52553}" destId="{A94D8306-54D1-4959-B853-FF6189A790F2}" srcOrd="1" destOrd="0" parTransId="{12BC9224-C29A-4C01-875C-C0AF9A43E3EF}" sibTransId="{976E8DB2-0699-40BF-9EC7-325DA6F6B2D3}"/>
    <dgm:cxn modelId="{3FF8B896-8E1B-48F4-88E6-114E1BA3E4E8}" type="presOf" srcId="{9DE54BD0-25CD-48FD-A4B0-2B62C5C7941A}" destId="{B83F9DD2-BD4F-4E54-950C-B1949BF0B487}" srcOrd="0" destOrd="0" presId="urn:microsoft.com/office/officeart/2005/8/layout/lProcess3"/>
    <dgm:cxn modelId="{AA35CCB3-E01F-457D-B4D0-11D528C7EB24}" type="presOf" srcId="{029648B4-BDDC-4386-AC6D-0F37D0A59ADD}" destId="{AF00EA5D-A005-48A9-8845-118BE2BF1C0B}" srcOrd="0" destOrd="0" presId="urn:microsoft.com/office/officeart/2005/8/layout/lProcess3"/>
    <dgm:cxn modelId="{4BAD1DBB-BE11-4782-8A01-3BE46790E3DF}" type="presOf" srcId="{B8E03422-C8BE-4728-918C-44F1687B38EF}" destId="{4FF7072A-DD9D-45B0-B85C-C41C92F9B669}" srcOrd="0" destOrd="0" presId="urn:microsoft.com/office/officeart/2005/8/layout/lProcess3"/>
    <dgm:cxn modelId="{7B181DCF-B9CD-4879-BE1C-A13B3FE11187}" srcId="{A94D8306-54D1-4959-B853-FF6189A790F2}" destId="{029648B4-BDDC-4386-AC6D-0F37D0A59ADD}" srcOrd="0" destOrd="0" parTransId="{A02A0EF8-AE91-4574-BE2F-1DC45F371B31}" sibTransId="{6E839B0D-D509-440B-9AAD-DA7212217FAB}"/>
    <dgm:cxn modelId="{2176B2E7-52C0-4020-8475-35F86D4671D1}" srcId="{CEC6BA77-0D08-4465-A31B-C3CE4DDDB18A}" destId="{92D553E6-A020-48AA-888C-40030FD3BBA2}" srcOrd="0" destOrd="0" parTransId="{386FD8AC-23CF-4C0D-A208-9F1AAD45BAF9}" sibTransId="{623937AA-8050-4869-AC78-00617ADF21AC}"/>
    <dgm:cxn modelId="{0C67CAE7-08AB-4A89-9398-DE3BCA0D7DAD}" srcId="{5A932164-AF3B-49D4-9064-F522DDE52553}" destId="{A6B80377-95AF-461A-AF20-4055AA75AA8C}" srcOrd="2" destOrd="0" parTransId="{1A28C263-96BF-4399-953F-9BD0F52200FD}" sibTransId="{1CD8E384-3551-4C2D-94EB-1026E75842BC}"/>
    <dgm:cxn modelId="{1559D6EA-631F-4FDA-B496-308672B2EADB}" type="presOf" srcId="{A6B80377-95AF-461A-AF20-4055AA75AA8C}" destId="{6D6F233A-E1B2-4004-AC50-677658983C51}" srcOrd="0" destOrd="0" presId="urn:microsoft.com/office/officeart/2005/8/layout/lProcess3"/>
    <dgm:cxn modelId="{170FBAF4-75E1-46D7-B748-1589F88C0531}" srcId="{A94D8306-54D1-4959-B853-FF6189A790F2}" destId="{03D2409C-432E-4255-806C-6879307C1F78}" srcOrd="1" destOrd="0" parTransId="{9AEC6C34-BC95-4DC9-AA31-265F47AC2A32}" sibTransId="{39C39640-168D-466E-B32C-E44064529A86}"/>
    <dgm:cxn modelId="{87CC4FBA-7A24-493F-8F50-43F248B82203}" type="presParOf" srcId="{83651F97-E190-40AE-A7A3-646ADC6F5C03}" destId="{91A7B8F3-5C73-4FA3-BAAF-8B92DDD4A63D}" srcOrd="0" destOrd="0" presId="urn:microsoft.com/office/officeart/2005/8/layout/lProcess3"/>
    <dgm:cxn modelId="{1F7A801B-7E58-44EB-959D-A6A6774CA90C}" type="presParOf" srcId="{91A7B8F3-5C73-4FA3-BAAF-8B92DDD4A63D}" destId="{E25739A1-DFDA-40F6-83A8-DEFD474C57B9}" srcOrd="0" destOrd="0" presId="urn:microsoft.com/office/officeart/2005/8/layout/lProcess3"/>
    <dgm:cxn modelId="{27DA790D-1F37-41EF-B2DB-727FBBB0A796}" type="presParOf" srcId="{91A7B8F3-5C73-4FA3-BAAF-8B92DDD4A63D}" destId="{4BCDD911-D19E-4F83-9C6B-CB762E898C9E}" srcOrd="1" destOrd="0" presId="urn:microsoft.com/office/officeart/2005/8/layout/lProcess3"/>
    <dgm:cxn modelId="{B1FFEE2F-5D33-48AC-89AD-3BAEB49FDD0C}" type="presParOf" srcId="{91A7B8F3-5C73-4FA3-BAAF-8B92DDD4A63D}" destId="{AF1077AE-EEBD-4C0A-83B4-F92584F8E9C2}" srcOrd="2" destOrd="0" presId="urn:microsoft.com/office/officeart/2005/8/layout/lProcess3"/>
    <dgm:cxn modelId="{732C2667-0D1F-40B3-8DDD-BF27BB274069}" type="presParOf" srcId="{91A7B8F3-5C73-4FA3-BAAF-8B92DDD4A63D}" destId="{B23E6B78-8C48-4086-87DB-21738782794D}" srcOrd="3" destOrd="0" presId="urn:microsoft.com/office/officeart/2005/8/layout/lProcess3"/>
    <dgm:cxn modelId="{1197BDC1-75CA-4316-9F16-A5A88C760FC4}" type="presParOf" srcId="{91A7B8F3-5C73-4FA3-BAAF-8B92DDD4A63D}" destId="{4FF7072A-DD9D-45B0-B85C-C41C92F9B669}" srcOrd="4" destOrd="0" presId="urn:microsoft.com/office/officeart/2005/8/layout/lProcess3"/>
    <dgm:cxn modelId="{6353D734-78ED-4804-BD73-9F7011DD4272}" type="presParOf" srcId="{83651F97-E190-40AE-A7A3-646ADC6F5C03}" destId="{C8F33561-62F6-42EB-84F9-C97725BFA984}" srcOrd="1" destOrd="0" presId="urn:microsoft.com/office/officeart/2005/8/layout/lProcess3"/>
    <dgm:cxn modelId="{2650175C-549E-41FE-9458-40AE2A8CEB0A}" type="presParOf" srcId="{83651F97-E190-40AE-A7A3-646ADC6F5C03}" destId="{8AD619E2-F494-46E0-B38F-33A876631088}" srcOrd="2" destOrd="0" presId="urn:microsoft.com/office/officeart/2005/8/layout/lProcess3"/>
    <dgm:cxn modelId="{4EF984B4-4688-4E26-81D8-BFCD7BCF9C16}" type="presParOf" srcId="{8AD619E2-F494-46E0-B38F-33A876631088}" destId="{A72234F2-EAEB-4232-86E3-039FF357EA59}" srcOrd="0" destOrd="0" presId="urn:microsoft.com/office/officeart/2005/8/layout/lProcess3"/>
    <dgm:cxn modelId="{7DB68874-9ECD-4952-9BC5-5AC3B3DF96A6}" type="presParOf" srcId="{8AD619E2-F494-46E0-B38F-33A876631088}" destId="{C63ABCD7-D903-4299-8093-77E2CFE0A5CA}" srcOrd="1" destOrd="0" presId="urn:microsoft.com/office/officeart/2005/8/layout/lProcess3"/>
    <dgm:cxn modelId="{D9FE96E5-0139-4EBD-9EDB-CC65EE8AFDDE}" type="presParOf" srcId="{8AD619E2-F494-46E0-B38F-33A876631088}" destId="{AF00EA5D-A005-48A9-8845-118BE2BF1C0B}" srcOrd="2" destOrd="0" presId="urn:microsoft.com/office/officeart/2005/8/layout/lProcess3"/>
    <dgm:cxn modelId="{FC9F929E-3610-458E-BD09-EF22B3DABC85}" type="presParOf" srcId="{8AD619E2-F494-46E0-B38F-33A876631088}" destId="{41043243-C4BB-4C09-8462-2F4079AB7A09}" srcOrd="3" destOrd="0" presId="urn:microsoft.com/office/officeart/2005/8/layout/lProcess3"/>
    <dgm:cxn modelId="{33325EF4-08FB-4EFE-B516-1763F96C533A}" type="presParOf" srcId="{8AD619E2-F494-46E0-B38F-33A876631088}" destId="{D560BB59-B396-4362-A64F-88E803990D01}" srcOrd="4" destOrd="0" presId="urn:microsoft.com/office/officeart/2005/8/layout/lProcess3"/>
    <dgm:cxn modelId="{7EC55CC2-58D0-4312-BC87-118EDB08F1F3}" type="presParOf" srcId="{83651F97-E190-40AE-A7A3-646ADC6F5C03}" destId="{A9D38626-2370-481B-8DF2-6CB9D62486B6}" srcOrd="3" destOrd="0" presId="urn:microsoft.com/office/officeart/2005/8/layout/lProcess3"/>
    <dgm:cxn modelId="{A9FFBA89-8942-4416-9937-1A9A3C1B3750}" type="presParOf" srcId="{83651F97-E190-40AE-A7A3-646ADC6F5C03}" destId="{CF91CBE6-60A6-4B0D-AF0A-67A4EAF6677F}" srcOrd="4" destOrd="0" presId="urn:microsoft.com/office/officeart/2005/8/layout/lProcess3"/>
    <dgm:cxn modelId="{10605419-6B2A-4CAB-B1BB-76825EA4B76B}" type="presParOf" srcId="{CF91CBE6-60A6-4B0D-AF0A-67A4EAF6677F}" destId="{6D6F233A-E1B2-4004-AC50-677658983C51}" srcOrd="0" destOrd="0" presId="urn:microsoft.com/office/officeart/2005/8/layout/lProcess3"/>
    <dgm:cxn modelId="{E578740B-3C51-4D02-8E90-F19C90E4A07F}" type="presParOf" srcId="{CF91CBE6-60A6-4B0D-AF0A-67A4EAF6677F}" destId="{74ACE5F3-D2B1-4513-A9C2-EA6F54B31BC7}" srcOrd="1" destOrd="0" presId="urn:microsoft.com/office/officeart/2005/8/layout/lProcess3"/>
    <dgm:cxn modelId="{10CBEA49-D72B-4C91-89CB-08F70070B25A}" type="presParOf" srcId="{CF91CBE6-60A6-4B0D-AF0A-67A4EAF6677F}" destId="{5B8C13F7-3C54-4D7F-A7F5-ECDE77C0CB24}" srcOrd="2" destOrd="0" presId="urn:microsoft.com/office/officeart/2005/8/layout/lProcess3"/>
    <dgm:cxn modelId="{2790420A-2C1D-4DB6-A827-60A72A79281E}" type="presParOf" srcId="{CF91CBE6-60A6-4B0D-AF0A-67A4EAF6677F}" destId="{04CFB48D-CA1A-4AE7-B161-FBAC82059204}" srcOrd="3" destOrd="0" presId="urn:microsoft.com/office/officeart/2005/8/layout/lProcess3"/>
    <dgm:cxn modelId="{00CD94E5-1D94-44BA-B7D2-6AA88061B975}" type="presParOf" srcId="{CF91CBE6-60A6-4B0D-AF0A-67A4EAF6677F}" destId="{B83F9DD2-BD4F-4E54-950C-B1949BF0B487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47E3E8-C316-4C53-8500-B66D58858AA6}">
      <dsp:nvSpPr>
        <dsp:cNvPr id="0" name=""/>
        <dsp:cNvSpPr/>
      </dsp:nvSpPr>
      <dsp:spPr>
        <a:xfrm>
          <a:off x="4341" y="1107084"/>
          <a:ext cx="1580945" cy="7904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tx1"/>
              </a:solidFill>
            </a:rPr>
            <a:t>Auditoria </a:t>
          </a:r>
          <a:r>
            <a:rPr lang="en-US" sz="2500" kern="1200" dirty="0" err="1">
              <a:solidFill>
                <a:schemeClr val="tx1"/>
              </a:solidFill>
            </a:rPr>
            <a:t>Interna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7493" y="1130236"/>
        <a:ext cx="1534641" cy="744168"/>
      </dsp:txXfrm>
    </dsp:sp>
    <dsp:sp modelId="{9DA1F445-1A84-42CE-9EF4-C099122A71FF}">
      <dsp:nvSpPr>
        <dsp:cNvPr id="0" name=""/>
        <dsp:cNvSpPr/>
      </dsp:nvSpPr>
      <dsp:spPr>
        <a:xfrm rot="19457599">
          <a:off x="1512088" y="1254493"/>
          <a:ext cx="778776" cy="41132"/>
        </a:xfrm>
        <a:custGeom>
          <a:avLst/>
          <a:gdLst/>
          <a:ahLst/>
          <a:cxnLst/>
          <a:rect l="0" t="0" r="0" b="0"/>
          <a:pathLst>
            <a:path>
              <a:moveTo>
                <a:pt x="0" y="20566"/>
              </a:moveTo>
              <a:lnTo>
                <a:pt x="778776" y="20566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1882006" y="1255590"/>
        <a:ext cx="38938" cy="38938"/>
      </dsp:txXfrm>
    </dsp:sp>
    <dsp:sp modelId="{5C9A1BB3-57D7-4B6B-94F0-C331056C7697}">
      <dsp:nvSpPr>
        <dsp:cNvPr id="0" name=""/>
        <dsp:cNvSpPr/>
      </dsp:nvSpPr>
      <dsp:spPr>
        <a:xfrm>
          <a:off x="2217665" y="652562"/>
          <a:ext cx="1580945" cy="79047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solidFill>
                <a:schemeClr val="tx1"/>
              </a:solidFill>
            </a:rPr>
            <a:t>Falhou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240817" y="675714"/>
        <a:ext cx="1534641" cy="744168"/>
      </dsp:txXfrm>
    </dsp:sp>
    <dsp:sp modelId="{A24951C2-D310-4943-88CC-0688B95335BC}">
      <dsp:nvSpPr>
        <dsp:cNvPr id="0" name=""/>
        <dsp:cNvSpPr/>
      </dsp:nvSpPr>
      <dsp:spPr>
        <a:xfrm rot="2142401">
          <a:off x="1512088" y="1709015"/>
          <a:ext cx="778776" cy="41132"/>
        </a:xfrm>
        <a:custGeom>
          <a:avLst/>
          <a:gdLst/>
          <a:ahLst/>
          <a:cxnLst/>
          <a:rect l="0" t="0" r="0" b="0"/>
          <a:pathLst>
            <a:path>
              <a:moveTo>
                <a:pt x="0" y="20566"/>
              </a:moveTo>
              <a:lnTo>
                <a:pt x="778776" y="20566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1882006" y="1710112"/>
        <a:ext cx="38938" cy="38938"/>
      </dsp:txXfrm>
    </dsp:sp>
    <dsp:sp modelId="{5947C9F4-0E99-4BD8-8A5B-C5588566B5BF}">
      <dsp:nvSpPr>
        <dsp:cNvPr id="0" name=""/>
        <dsp:cNvSpPr/>
      </dsp:nvSpPr>
      <dsp:spPr>
        <a:xfrm>
          <a:off x="2217665" y="1561606"/>
          <a:ext cx="1580945" cy="79047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solidFill>
                <a:schemeClr val="tx1"/>
              </a:solidFill>
            </a:rPr>
            <a:t>Passou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240817" y="1584758"/>
        <a:ext cx="1534641" cy="744168"/>
      </dsp:txXfrm>
    </dsp:sp>
    <dsp:sp modelId="{AC75E93F-B590-4E56-9322-D3F0DCD9C5F1}">
      <dsp:nvSpPr>
        <dsp:cNvPr id="0" name=""/>
        <dsp:cNvSpPr/>
      </dsp:nvSpPr>
      <dsp:spPr>
        <a:xfrm>
          <a:off x="3798610" y="1936276"/>
          <a:ext cx="632378" cy="41132"/>
        </a:xfrm>
        <a:custGeom>
          <a:avLst/>
          <a:gdLst/>
          <a:ahLst/>
          <a:cxnLst/>
          <a:rect l="0" t="0" r="0" b="0"/>
          <a:pathLst>
            <a:path>
              <a:moveTo>
                <a:pt x="0" y="20566"/>
              </a:moveTo>
              <a:lnTo>
                <a:pt x="632378" y="20566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4098990" y="1941032"/>
        <a:ext cx="31618" cy="31618"/>
      </dsp:txXfrm>
    </dsp:sp>
    <dsp:sp modelId="{0A2DEEF4-C0D7-4D10-B9A3-C6BA9426E1E2}">
      <dsp:nvSpPr>
        <dsp:cNvPr id="0" name=""/>
        <dsp:cNvSpPr/>
      </dsp:nvSpPr>
      <dsp:spPr>
        <a:xfrm>
          <a:off x="4430989" y="1561606"/>
          <a:ext cx="1580945" cy="7904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tx1"/>
              </a:solidFill>
            </a:rPr>
            <a:t>Auditoria ROC</a:t>
          </a:r>
        </a:p>
      </dsp:txBody>
      <dsp:txXfrm>
        <a:off x="4454141" y="1584758"/>
        <a:ext cx="1534641" cy="744168"/>
      </dsp:txXfrm>
    </dsp:sp>
    <dsp:sp modelId="{3D131EFA-0362-4F1A-879A-DE7B04F77E37}">
      <dsp:nvSpPr>
        <dsp:cNvPr id="0" name=""/>
        <dsp:cNvSpPr/>
      </dsp:nvSpPr>
      <dsp:spPr>
        <a:xfrm rot="19457599">
          <a:off x="5938735" y="1709015"/>
          <a:ext cx="778776" cy="41132"/>
        </a:xfrm>
        <a:custGeom>
          <a:avLst/>
          <a:gdLst/>
          <a:ahLst/>
          <a:cxnLst/>
          <a:rect l="0" t="0" r="0" b="0"/>
          <a:pathLst>
            <a:path>
              <a:moveTo>
                <a:pt x="0" y="20566"/>
              </a:moveTo>
              <a:lnTo>
                <a:pt x="778776" y="20566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6308654" y="1710112"/>
        <a:ext cx="38938" cy="38938"/>
      </dsp:txXfrm>
    </dsp:sp>
    <dsp:sp modelId="{1CC6B3C3-4459-4770-A4CD-FAB017CC2420}">
      <dsp:nvSpPr>
        <dsp:cNvPr id="0" name=""/>
        <dsp:cNvSpPr/>
      </dsp:nvSpPr>
      <dsp:spPr>
        <a:xfrm>
          <a:off x="6644312" y="1107084"/>
          <a:ext cx="1580945" cy="790472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solidFill>
                <a:schemeClr val="tx1"/>
              </a:solidFill>
            </a:rPr>
            <a:t>Falhou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6667464" y="1130236"/>
        <a:ext cx="1534641" cy="744168"/>
      </dsp:txXfrm>
    </dsp:sp>
    <dsp:sp modelId="{47436E41-D980-400B-B12D-152647E41D49}">
      <dsp:nvSpPr>
        <dsp:cNvPr id="0" name=""/>
        <dsp:cNvSpPr/>
      </dsp:nvSpPr>
      <dsp:spPr>
        <a:xfrm rot="2142401">
          <a:off x="5938735" y="2163536"/>
          <a:ext cx="778776" cy="41132"/>
        </a:xfrm>
        <a:custGeom>
          <a:avLst/>
          <a:gdLst/>
          <a:ahLst/>
          <a:cxnLst/>
          <a:rect l="0" t="0" r="0" b="0"/>
          <a:pathLst>
            <a:path>
              <a:moveTo>
                <a:pt x="0" y="20566"/>
              </a:moveTo>
              <a:lnTo>
                <a:pt x="778776" y="20566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6308654" y="2164633"/>
        <a:ext cx="38938" cy="38938"/>
      </dsp:txXfrm>
    </dsp:sp>
    <dsp:sp modelId="{00BDF476-4C8A-405F-ADA2-BBBCD34CA255}">
      <dsp:nvSpPr>
        <dsp:cNvPr id="0" name=""/>
        <dsp:cNvSpPr/>
      </dsp:nvSpPr>
      <dsp:spPr>
        <a:xfrm>
          <a:off x="6644312" y="2016127"/>
          <a:ext cx="1580945" cy="790472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solidFill>
                <a:schemeClr val="tx1"/>
              </a:solidFill>
            </a:rPr>
            <a:t>Passou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6667464" y="2039279"/>
        <a:ext cx="1534641" cy="7441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739A1-DFDA-40F6-83A8-DEFD474C57B9}">
      <dsp:nvSpPr>
        <dsp:cNvPr id="0" name=""/>
        <dsp:cNvSpPr/>
      </dsp:nvSpPr>
      <dsp:spPr>
        <a:xfrm>
          <a:off x="2144" y="89709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PDF preenchido incorretamente, não preenchido ou formulário incorreto</a:t>
          </a:r>
          <a:endParaRPr lang="en-US" sz="1300" kern="1200" dirty="0"/>
        </a:p>
      </dsp:txBody>
      <dsp:txXfrm>
        <a:off x="664727" y="89709"/>
        <a:ext cx="1987749" cy="1325165"/>
      </dsp:txXfrm>
    </dsp:sp>
    <dsp:sp modelId="{C6F59DED-6BFA-4A95-82C5-4C2E6B28EBE1}">
      <dsp:nvSpPr>
        <dsp:cNvPr id="0" name=""/>
        <dsp:cNvSpPr/>
      </dsp:nvSpPr>
      <dsp:spPr>
        <a:xfrm>
          <a:off x="2884379" y="202348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Escrita as correções de escrita à mão no formulário de coleta e digitalize para gerar um novo PDF</a:t>
          </a:r>
          <a:endParaRPr lang="en-US" sz="1500" kern="1200" dirty="0"/>
        </a:p>
      </dsp:txBody>
      <dsp:txXfrm>
        <a:off x="3434323" y="202348"/>
        <a:ext cx="1649831" cy="1099887"/>
      </dsp:txXfrm>
    </dsp:sp>
    <dsp:sp modelId="{6B112A2F-E233-4713-90D2-10789EB57C3A}">
      <dsp:nvSpPr>
        <dsp:cNvPr id="0" name=""/>
        <dsp:cNvSpPr/>
      </dsp:nvSpPr>
      <dsp:spPr>
        <a:xfrm>
          <a:off x="5249137" y="202348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Envie a entrevista corrigida usando o CAT</a:t>
          </a:r>
          <a:endParaRPr lang="en-US" sz="1500" kern="1200" dirty="0"/>
        </a:p>
      </dsp:txBody>
      <dsp:txXfrm>
        <a:off x="5799081" y="202348"/>
        <a:ext cx="1649831" cy="1099887"/>
      </dsp:txXfrm>
    </dsp:sp>
    <dsp:sp modelId="{A6B97744-C50D-4D4D-B706-A22622E73217}">
      <dsp:nvSpPr>
        <dsp:cNvPr id="0" name=""/>
        <dsp:cNvSpPr/>
      </dsp:nvSpPr>
      <dsp:spPr>
        <a:xfrm>
          <a:off x="2144" y="1600398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0" i="0" kern="1200" dirty="0"/>
            <a:t>A idade informada do informante no aplicativo móvel, formulário de coleta de entrevista e arquivo legado não são os mesmos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>
        <a:off x="664727" y="1600398"/>
        <a:ext cx="1987749" cy="1325165"/>
      </dsp:txXfrm>
    </dsp:sp>
    <dsp:sp modelId="{02357777-F36D-42AA-BD54-5309B583064B}">
      <dsp:nvSpPr>
        <dsp:cNvPr id="0" name=""/>
        <dsp:cNvSpPr/>
      </dsp:nvSpPr>
      <dsp:spPr>
        <a:xfrm>
          <a:off x="2884379" y="1713037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Corrija a idade no aplicativo móvel, formulário de coleta de entrevista ou arquivo legado</a:t>
          </a:r>
          <a:endParaRPr lang="en-US" sz="1500" kern="1200" dirty="0"/>
        </a:p>
      </dsp:txBody>
      <dsp:txXfrm>
        <a:off x="3434323" y="1713037"/>
        <a:ext cx="1649831" cy="1099887"/>
      </dsp:txXfrm>
    </dsp:sp>
    <dsp:sp modelId="{DC66CA17-D688-427F-A5FA-931707FC891F}">
      <dsp:nvSpPr>
        <dsp:cNvPr id="0" name=""/>
        <dsp:cNvSpPr/>
      </dsp:nvSpPr>
      <dsp:spPr>
        <a:xfrm>
          <a:off x="5249137" y="1713037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Transfira a entrevista (se necessário) e envie a entrevista corrigida usando o CAT</a:t>
          </a:r>
          <a:endParaRPr lang="en-US" sz="1500" kern="1200" dirty="0"/>
        </a:p>
      </dsp:txBody>
      <dsp:txXfrm>
        <a:off x="5799081" y="1713037"/>
        <a:ext cx="1649831" cy="1099887"/>
      </dsp:txXfrm>
    </dsp:sp>
    <dsp:sp modelId="{D4F4CDBF-1F9D-4B11-AC5D-6D0F23A27ED7}">
      <dsp:nvSpPr>
        <dsp:cNvPr id="0" name=""/>
        <dsp:cNvSpPr/>
      </dsp:nvSpPr>
      <dsp:spPr>
        <a:xfrm>
          <a:off x="2144" y="3111087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/>
            <a:t>Corrupção</a:t>
          </a:r>
          <a:r>
            <a:rPr lang="en-US" sz="1300" kern="1200" dirty="0"/>
            <a:t> de </a:t>
          </a:r>
          <a:r>
            <a:rPr lang="en-US" sz="1300" kern="1200" dirty="0" err="1"/>
            <a:t>arquivo</a:t>
          </a:r>
          <a:endParaRPr lang="en-US" sz="1300" kern="1200" dirty="0"/>
        </a:p>
      </dsp:txBody>
      <dsp:txXfrm>
        <a:off x="664727" y="3111087"/>
        <a:ext cx="1987749" cy="1325165"/>
      </dsp:txXfrm>
    </dsp:sp>
    <dsp:sp modelId="{692AF4E7-8AC0-46E3-B94A-F4B27421894D}">
      <dsp:nvSpPr>
        <dsp:cNvPr id="0" name=""/>
        <dsp:cNvSpPr/>
      </dsp:nvSpPr>
      <dsp:spPr>
        <a:xfrm>
          <a:off x="2884379" y="3223726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Atualize para a versão atual do aplicativo móvel</a:t>
          </a:r>
          <a:endParaRPr lang="en-US" sz="1500" kern="1200" dirty="0"/>
        </a:p>
      </dsp:txBody>
      <dsp:txXfrm>
        <a:off x="3434323" y="3223726"/>
        <a:ext cx="1649831" cy="1099887"/>
      </dsp:txXfrm>
    </dsp:sp>
    <dsp:sp modelId="{ABD07F0D-0F38-421D-9B82-80CEC050B248}">
      <dsp:nvSpPr>
        <dsp:cNvPr id="0" name=""/>
        <dsp:cNvSpPr/>
      </dsp:nvSpPr>
      <dsp:spPr>
        <a:xfrm>
          <a:off x="5249137" y="3223726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Transfira a entrevista e envie a entrevista corrigida usando o CAT</a:t>
          </a:r>
          <a:endParaRPr lang="en-US" sz="1500" kern="1200" dirty="0"/>
        </a:p>
      </dsp:txBody>
      <dsp:txXfrm>
        <a:off x="5799081" y="3223726"/>
        <a:ext cx="1649831" cy="10998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79B17-A793-4989-B268-8FC260B1803A}">
      <dsp:nvSpPr>
        <dsp:cNvPr id="0" name=""/>
        <dsp:cNvSpPr/>
      </dsp:nvSpPr>
      <dsp:spPr>
        <a:xfrm>
          <a:off x="2164" y="69012"/>
          <a:ext cx="3344465" cy="133778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Problema no formulário de autorização</a:t>
          </a:r>
          <a:endParaRPr lang="en-US" sz="1800" kern="1200" dirty="0"/>
        </a:p>
      </dsp:txBody>
      <dsp:txXfrm>
        <a:off x="671057" y="69012"/>
        <a:ext cx="2006679" cy="1337786"/>
      </dsp:txXfrm>
    </dsp:sp>
    <dsp:sp modelId="{276131F3-602A-4220-884E-8D578764DD9D}">
      <dsp:nvSpPr>
        <dsp:cNvPr id="0" name=""/>
        <dsp:cNvSpPr/>
      </dsp:nvSpPr>
      <dsp:spPr>
        <a:xfrm>
          <a:off x="2911849" y="182723"/>
          <a:ext cx="2775906" cy="1110362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Preencha corretamente todos os campos do Formulário de Autorização (peça ao Informante para assiná-lo, se necessário) e digitalizá-lo</a:t>
          </a:r>
          <a:endParaRPr lang="en-US" sz="1000" kern="1200" dirty="0"/>
        </a:p>
      </dsp:txBody>
      <dsp:txXfrm>
        <a:off x="3467030" y="182723"/>
        <a:ext cx="1665544" cy="1110362"/>
      </dsp:txXfrm>
    </dsp:sp>
    <dsp:sp modelId="{A4B17A1B-4D03-421C-8BFC-838EB82166A7}">
      <dsp:nvSpPr>
        <dsp:cNvPr id="0" name=""/>
        <dsp:cNvSpPr/>
      </dsp:nvSpPr>
      <dsp:spPr>
        <a:xfrm>
          <a:off x="5299129" y="182723"/>
          <a:ext cx="2775906" cy="1110362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Envie por e-mail o Formulário de Autorização corrigido para o ROC</a:t>
          </a:r>
          <a:endParaRPr lang="en-US" sz="1000" kern="1200" dirty="0"/>
        </a:p>
      </dsp:txBody>
      <dsp:txXfrm>
        <a:off x="5854310" y="182723"/>
        <a:ext cx="1665544" cy="1110362"/>
      </dsp:txXfrm>
    </dsp:sp>
    <dsp:sp modelId="{2D81FE3F-759B-4495-9325-45BCF28954A6}">
      <dsp:nvSpPr>
        <dsp:cNvPr id="0" name=""/>
        <dsp:cNvSpPr/>
      </dsp:nvSpPr>
      <dsp:spPr>
        <a:xfrm>
          <a:off x="2164" y="1594088"/>
          <a:ext cx="3344465" cy="133778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A idade do informante na foto não é consistente com a idade informada no Legacy</a:t>
          </a:r>
          <a:endParaRPr lang="en-US" sz="1800" kern="1200" dirty="0"/>
        </a:p>
      </dsp:txBody>
      <dsp:txXfrm>
        <a:off x="671057" y="1594088"/>
        <a:ext cx="2006679" cy="1337786"/>
      </dsp:txXfrm>
    </dsp:sp>
    <dsp:sp modelId="{7A674176-0B08-4EF2-B695-D708D2417013}">
      <dsp:nvSpPr>
        <dsp:cNvPr id="0" name=""/>
        <dsp:cNvSpPr/>
      </dsp:nvSpPr>
      <dsp:spPr>
        <a:xfrm>
          <a:off x="2911849" y="1707800"/>
          <a:ext cx="2775906" cy="1110362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Visite o Informante para determinar as idades corretas do Informante e da família. Faça correções no aplicativo móvel, no Formulário de coleta (digitalização) e em todas as idades no Legacy.</a:t>
          </a:r>
          <a:endParaRPr lang="en-US" sz="1000" kern="1200" dirty="0"/>
        </a:p>
      </dsp:txBody>
      <dsp:txXfrm>
        <a:off x="3467030" y="1707800"/>
        <a:ext cx="1665544" cy="1110362"/>
      </dsp:txXfrm>
    </dsp:sp>
    <dsp:sp modelId="{26B1AD56-5106-4B06-A1CD-DEAFEA34988F}">
      <dsp:nvSpPr>
        <dsp:cNvPr id="0" name=""/>
        <dsp:cNvSpPr/>
      </dsp:nvSpPr>
      <dsp:spPr>
        <a:xfrm>
          <a:off x="5299129" y="1707800"/>
          <a:ext cx="2775906" cy="1110362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Transfira a entrevista (se necessário) e envie a entrevista corrigida usando o CAT - OU - comprovante de idade por e-mail para o ROC</a:t>
          </a:r>
          <a:endParaRPr lang="en-US" sz="1000" kern="1200" dirty="0"/>
        </a:p>
      </dsp:txBody>
      <dsp:txXfrm>
        <a:off x="5854310" y="1707800"/>
        <a:ext cx="1665544" cy="1110362"/>
      </dsp:txXfrm>
    </dsp:sp>
    <dsp:sp modelId="{D10C0B6D-EC6E-4A7E-AC51-E2971107CC84}">
      <dsp:nvSpPr>
        <dsp:cNvPr id="0" name=""/>
        <dsp:cNvSpPr/>
      </dsp:nvSpPr>
      <dsp:spPr>
        <a:xfrm>
          <a:off x="2164" y="3119164"/>
          <a:ext cx="3344465" cy="133778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O informante não pode ser ouvido em um ou ambos os arquivos de áudio</a:t>
          </a:r>
          <a:endParaRPr lang="en-US" sz="1800" kern="1200" dirty="0"/>
        </a:p>
      </dsp:txBody>
      <dsp:txXfrm>
        <a:off x="671057" y="3119164"/>
        <a:ext cx="2006679" cy="1337786"/>
      </dsp:txXfrm>
    </dsp:sp>
    <dsp:sp modelId="{82FE8B42-B288-4309-86B9-4CF26A2D5680}">
      <dsp:nvSpPr>
        <dsp:cNvPr id="0" name=""/>
        <dsp:cNvSpPr/>
      </dsp:nvSpPr>
      <dsp:spPr>
        <a:xfrm>
          <a:off x="2911849" y="3232876"/>
          <a:ext cx="2775906" cy="1110362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Visite o Informante e regravar os arquivos de áudio</a:t>
          </a:r>
          <a:endParaRPr lang="en-US" sz="1000" kern="1200" dirty="0"/>
        </a:p>
      </dsp:txBody>
      <dsp:txXfrm>
        <a:off x="3467030" y="3232876"/>
        <a:ext cx="1665544" cy="1110362"/>
      </dsp:txXfrm>
    </dsp:sp>
    <dsp:sp modelId="{5AE82D61-75D6-423A-932B-839CC26FF86D}">
      <dsp:nvSpPr>
        <dsp:cNvPr id="0" name=""/>
        <dsp:cNvSpPr/>
      </dsp:nvSpPr>
      <dsp:spPr>
        <a:xfrm>
          <a:off x="5299129" y="3232876"/>
          <a:ext cx="2775906" cy="1110362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Transfira a entrevista e envie a entrevista corrigida usando o CAT</a:t>
          </a:r>
          <a:endParaRPr lang="en-US" sz="1000" kern="1200" dirty="0"/>
        </a:p>
      </dsp:txBody>
      <dsp:txXfrm>
        <a:off x="5854310" y="3232876"/>
        <a:ext cx="1665544" cy="11103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739A1-DFDA-40F6-83A8-DEFD474C57B9}">
      <dsp:nvSpPr>
        <dsp:cNvPr id="0" name=""/>
        <dsp:cNvSpPr/>
      </dsp:nvSpPr>
      <dsp:spPr>
        <a:xfrm>
          <a:off x="2144" y="89709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Os nomes do primeiro antepassado ou entrevistado no aplicativo móvel não correspondem ao legado</a:t>
          </a:r>
          <a:endParaRPr lang="en-US" sz="1500" kern="1200" dirty="0"/>
        </a:p>
      </dsp:txBody>
      <dsp:txXfrm>
        <a:off x="664727" y="89709"/>
        <a:ext cx="1987749" cy="1325165"/>
      </dsp:txXfrm>
    </dsp:sp>
    <dsp:sp modelId="{88AECD05-8851-4C72-8EDB-0A326A5AF6B7}">
      <dsp:nvSpPr>
        <dsp:cNvPr id="0" name=""/>
        <dsp:cNvSpPr/>
      </dsp:nvSpPr>
      <dsp:spPr>
        <a:xfrm>
          <a:off x="2884379" y="202348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Abra o arquivo meta-data do aplicativo móvel para recuperar a grafia correta</a:t>
          </a:r>
          <a:endParaRPr lang="en-US" sz="1300" kern="1200" dirty="0"/>
        </a:p>
      </dsp:txBody>
      <dsp:txXfrm>
        <a:off x="3434323" y="202348"/>
        <a:ext cx="1649831" cy="1099887"/>
      </dsp:txXfrm>
    </dsp:sp>
    <dsp:sp modelId="{D9AACCE4-091B-452D-9667-3CD76D9B1BEC}">
      <dsp:nvSpPr>
        <dsp:cNvPr id="0" name=""/>
        <dsp:cNvSpPr/>
      </dsp:nvSpPr>
      <dsp:spPr>
        <a:xfrm>
          <a:off x="5249137" y="202348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Corrija a ortografia no Legacy, transfira a entrevista e envie a entrevista corrigida usando o CAT</a:t>
          </a:r>
          <a:endParaRPr lang="en-US" sz="1300" kern="1200" dirty="0"/>
        </a:p>
      </dsp:txBody>
      <dsp:txXfrm>
        <a:off x="5799081" y="202348"/>
        <a:ext cx="1649831" cy="1099887"/>
      </dsp:txXfrm>
    </dsp:sp>
    <dsp:sp modelId="{948F8208-8439-40FD-AC8E-2E981762B72C}">
      <dsp:nvSpPr>
        <dsp:cNvPr id="0" name=""/>
        <dsp:cNvSpPr/>
      </dsp:nvSpPr>
      <dsp:spPr>
        <a:xfrm>
          <a:off x="2144" y="1600398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&gt; 30 dias CAT aprovado, mas não no ROC</a:t>
          </a:r>
          <a:endParaRPr lang="en-US" sz="1500" kern="1200" dirty="0"/>
        </a:p>
      </dsp:txBody>
      <dsp:txXfrm>
        <a:off x="664727" y="1600398"/>
        <a:ext cx="1987749" cy="1325165"/>
      </dsp:txXfrm>
    </dsp:sp>
    <dsp:sp modelId="{B5647872-5508-49EB-AF3E-4388603D9F98}">
      <dsp:nvSpPr>
        <dsp:cNvPr id="0" name=""/>
        <dsp:cNvSpPr/>
      </dsp:nvSpPr>
      <dsp:spPr>
        <a:xfrm>
          <a:off x="2884379" y="1713037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Não são necessárias alterações na entrevista</a:t>
          </a:r>
          <a:endParaRPr lang="en-US" sz="1300" kern="1200" dirty="0"/>
        </a:p>
      </dsp:txBody>
      <dsp:txXfrm>
        <a:off x="3434323" y="1713037"/>
        <a:ext cx="1649831" cy="1099887"/>
      </dsp:txXfrm>
    </dsp:sp>
    <dsp:sp modelId="{B478D6E8-57B9-4245-BC85-94959ECC4CC8}">
      <dsp:nvSpPr>
        <dsp:cNvPr id="0" name=""/>
        <dsp:cNvSpPr/>
      </dsp:nvSpPr>
      <dsp:spPr>
        <a:xfrm>
          <a:off x="5249137" y="1713037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Envie a entrevista novamente usando o CAT</a:t>
          </a:r>
          <a:endParaRPr lang="en-US" sz="1300" kern="1200" dirty="0"/>
        </a:p>
      </dsp:txBody>
      <dsp:txXfrm>
        <a:off x="5799081" y="1713037"/>
        <a:ext cx="1649831" cy="1099887"/>
      </dsp:txXfrm>
    </dsp:sp>
    <dsp:sp modelId="{0DC69F38-AED2-442F-A7F9-D88090185909}">
      <dsp:nvSpPr>
        <dsp:cNvPr id="0" name=""/>
        <dsp:cNvSpPr/>
      </dsp:nvSpPr>
      <dsp:spPr>
        <a:xfrm>
          <a:off x="2144" y="3111087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PDF não encontrado na pasta da entrevista</a:t>
          </a:r>
          <a:endParaRPr lang="en-US" sz="1500" kern="1200" dirty="0"/>
        </a:p>
      </dsp:txBody>
      <dsp:txXfrm>
        <a:off x="664727" y="3111087"/>
        <a:ext cx="1987749" cy="1325165"/>
      </dsp:txXfrm>
    </dsp:sp>
    <dsp:sp modelId="{8AB15997-A854-4093-AEB7-580BF79D27F6}">
      <dsp:nvSpPr>
        <dsp:cNvPr id="0" name=""/>
        <dsp:cNvSpPr/>
      </dsp:nvSpPr>
      <dsp:spPr>
        <a:xfrm>
          <a:off x="2884379" y="3223726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Nenhuma mudança na entrevista é necessária, a menos que o PDF não seja nomeado corretamente</a:t>
          </a:r>
          <a:endParaRPr lang="en-US" sz="1300" kern="1200" dirty="0"/>
        </a:p>
      </dsp:txBody>
      <dsp:txXfrm>
        <a:off x="3434323" y="3223726"/>
        <a:ext cx="1649831" cy="1099887"/>
      </dsp:txXfrm>
    </dsp:sp>
    <dsp:sp modelId="{82055ED9-8EED-4B87-9267-91361FB6B4BA}">
      <dsp:nvSpPr>
        <dsp:cNvPr id="0" name=""/>
        <dsp:cNvSpPr/>
      </dsp:nvSpPr>
      <dsp:spPr>
        <a:xfrm>
          <a:off x="5249137" y="3223726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Envie a entrevista com o PDF com o nome correto de CAT</a:t>
          </a:r>
          <a:endParaRPr lang="en-US" sz="1300" kern="1200" dirty="0"/>
        </a:p>
      </dsp:txBody>
      <dsp:txXfrm>
        <a:off x="5799081" y="3223726"/>
        <a:ext cx="1649831" cy="10998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739A1-DFDA-40F6-83A8-DEFD474C57B9}">
      <dsp:nvSpPr>
        <dsp:cNvPr id="0" name=""/>
        <dsp:cNvSpPr/>
      </dsp:nvSpPr>
      <dsp:spPr>
        <a:xfrm>
          <a:off x="2144" y="89709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Family Tree Errors in this Legacy file</a:t>
          </a:r>
        </a:p>
      </dsp:txBody>
      <dsp:txXfrm>
        <a:off x="664727" y="89709"/>
        <a:ext cx="1987749" cy="1325165"/>
      </dsp:txXfrm>
    </dsp:sp>
    <dsp:sp modelId="{C51A46B2-FF58-4D66-8235-689B1E672B85}">
      <dsp:nvSpPr>
        <dsp:cNvPr id="0" name=""/>
        <dsp:cNvSpPr/>
      </dsp:nvSpPr>
      <dsp:spPr>
        <a:xfrm>
          <a:off x="2884379" y="202348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Selecione o botão Detalhes e siga as instruções</a:t>
          </a:r>
          <a:endParaRPr lang="en-US" sz="1200" kern="1200" dirty="0"/>
        </a:p>
      </dsp:txBody>
      <dsp:txXfrm>
        <a:off x="3434323" y="202348"/>
        <a:ext cx="1649831" cy="1099887"/>
      </dsp:txXfrm>
    </dsp:sp>
    <dsp:sp modelId="{9304C705-66DE-4133-8581-7773709CA565}">
      <dsp:nvSpPr>
        <dsp:cNvPr id="0" name=""/>
        <dsp:cNvSpPr/>
      </dsp:nvSpPr>
      <dsp:spPr>
        <a:xfrm>
          <a:off x="5249137" y="202348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Envie a entrevista corrigida usando o CAT</a:t>
          </a:r>
          <a:endParaRPr lang="en-US" sz="1200" kern="1200" dirty="0"/>
        </a:p>
      </dsp:txBody>
      <dsp:txXfrm>
        <a:off x="5799081" y="202348"/>
        <a:ext cx="1649831" cy="1099887"/>
      </dsp:txXfrm>
    </dsp:sp>
    <dsp:sp modelId="{D275D82F-D73C-42A1-A462-39D609D66866}">
      <dsp:nvSpPr>
        <dsp:cNvPr id="0" name=""/>
        <dsp:cNvSpPr/>
      </dsp:nvSpPr>
      <dsp:spPr>
        <a:xfrm>
          <a:off x="2144" y="1600398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A foto do informante é de outra coisa que não uma pessoa</a:t>
          </a:r>
          <a:endParaRPr lang="en-US" sz="1900" kern="1200" dirty="0"/>
        </a:p>
      </dsp:txBody>
      <dsp:txXfrm>
        <a:off x="664727" y="1600398"/>
        <a:ext cx="1987749" cy="1325165"/>
      </dsp:txXfrm>
    </dsp:sp>
    <dsp:sp modelId="{A2EB8D5B-A1B0-48CA-9095-12DBD3C350AC}">
      <dsp:nvSpPr>
        <dsp:cNvPr id="0" name=""/>
        <dsp:cNvSpPr/>
      </dsp:nvSpPr>
      <dsp:spPr>
        <a:xfrm>
          <a:off x="2884379" y="1713037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Visite o Informante, verifique a autenticidade da entrevista e tire fotos novamente, se aplicável</a:t>
          </a:r>
          <a:endParaRPr lang="en-US" sz="1200" kern="1200" dirty="0"/>
        </a:p>
      </dsp:txBody>
      <dsp:txXfrm>
        <a:off x="3434323" y="1713037"/>
        <a:ext cx="1649831" cy="1099887"/>
      </dsp:txXfrm>
    </dsp:sp>
    <dsp:sp modelId="{38F59D3B-08A8-483D-913D-9AEBAC98D102}">
      <dsp:nvSpPr>
        <dsp:cNvPr id="0" name=""/>
        <dsp:cNvSpPr/>
      </dsp:nvSpPr>
      <dsp:spPr>
        <a:xfrm>
          <a:off x="5249137" y="1713037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Transfira a entrevista (se necessário) e envie a entrevista corrigida usando o CAT - OU - comprovante de idade por e-mail para o ROC</a:t>
          </a:r>
          <a:endParaRPr lang="en-US" sz="1200" kern="1200" dirty="0"/>
        </a:p>
      </dsp:txBody>
      <dsp:txXfrm>
        <a:off x="5799081" y="1713037"/>
        <a:ext cx="1649831" cy="1099887"/>
      </dsp:txXfrm>
    </dsp:sp>
    <dsp:sp modelId="{6FE8A475-2F21-487D-9FCD-A8069440BD1F}">
      <dsp:nvSpPr>
        <dsp:cNvPr id="0" name=""/>
        <dsp:cNvSpPr/>
      </dsp:nvSpPr>
      <dsp:spPr>
        <a:xfrm>
          <a:off x="2144" y="3111087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As fotos da área parecem ser uma tentativa de ocultar o local da entrevista</a:t>
          </a:r>
          <a:endParaRPr lang="en-US" sz="1900" kern="1200" dirty="0"/>
        </a:p>
      </dsp:txBody>
      <dsp:txXfrm>
        <a:off x="664727" y="3111087"/>
        <a:ext cx="1987749" cy="1325165"/>
      </dsp:txXfrm>
    </dsp:sp>
    <dsp:sp modelId="{2B084D64-D67A-4482-8625-E49D3756BC54}">
      <dsp:nvSpPr>
        <dsp:cNvPr id="0" name=""/>
        <dsp:cNvSpPr/>
      </dsp:nvSpPr>
      <dsp:spPr>
        <a:xfrm>
          <a:off x="2884379" y="3223726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Visite o Informante, verifique a autenticidade da entrevista e tire fotos novamente, se aplicável</a:t>
          </a:r>
          <a:endParaRPr lang="en-US" sz="1200" kern="1200" dirty="0"/>
        </a:p>
      </dsp:txBody>
      <dsp:txXfrm>
        <a:off x="3434323" y="3223726"/>
        <a:ext cx="1649831" cy="1099887"/>
      </dsp:txXfrm>
    </dsp:sp>
    <dsp:sp modelId="{F8EBA70E-7772-4B72-9F52-C6CF6D96E13E}">
      <dsp:nvSpPr>
        <dsp:cNvPr id="0" name=""/>
        <dsp:cNvSpPr/>
      </dsp:nvSpPr>
      <dsp:spPr>
        <a:xfrm>
          <a:off x="5249137" y="3223726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Transfira a entrevista (se necessário) e envie a entrevista corrigida usando o CAT</a:t>
          </a:r>
          <a:endParaRPr lang="en-US" sz="1200" kern="1200" dirty="0"/>
        </a:p>
      </dsp:txBody>
      <dsp:txXfrm>
        <a:off x="5799081" y="3223726"/>
        <a:ext cx="1649831" cy="10998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739A1-DFDA-40F6-83A8-DEFD474C57B9}">
      <dsp:nvSpPr>
        <dsp:cNvPr id="0" name=""/>
        <dsp:cNvSpPr/>
      </dsp:nvSpPr>
      <dsp:spPr>
        <a:xfrm>
          <a:off x="2144" y="89709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O arquivo Legacy já enviou informações</a:t>
          </a:r>
          <a:endParaRPr lang="en-US" sz="2300" kern="1200" dirty="0"/>
        </a:p>
      </dsp:txBody>
      <dsp:txXfrm>
        <a:off x="664727" y="89709"/>
        <a:ext cx="1987749" cy="1325165"/>
      </dsp:txXfrm>
    </dsp:sp>
    <dsp:sp modelId="{AF1077AE-EEBD-4C0A-83B4-F92584F8E9C2}">
      <dsp:nvSpPr>
        <dsp:cNvPr id="0" name=""/>
        <dsp:cNvSpPr/>
      </dsp:nvSpPr>
      <dsp:spPr>
        <a:xfrm>
          <a:off x="2884379" y="202348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 err="1"/>
            <a:t>Retrabalho</a:t>
          </a:r>
          <a:r>
            <a:rPr lang="en-US" sz="2500" b="1" kern="1200" dirty="0"/>
            <a:t> </a:t>
          </a:r>
          <a:r>
            <a:rPr lang="en-US" sz="2500" b="1" kern="1200" dirty="0" err="1"/>
            <a:t>não</a:t>
          </a:r>
          <a:r>
            <a:rPr lang="en-US" sz="2500" b="1" kern="1200" dirty="0"/>
            <a:t> é </a:t>
          </a:r>
          <a:r>
            <a:rPr lang="en-US" sz="2500" b="1" kern="1200" dirty="0" err="1"/>
            <a:t>possível</a:t>
          </a:r>
          <a:endParaRPr lang="en-US" sz="2500" kern="1200" dirty="0"/>
        </a:p>
      </dsp:txBody>
      <dsp:txXfrm>
        <a:off x="3434323" y="202348"/>
        <a:ext cx="1649831" cy="1099887"/>
      </dsp:txXfrm>
    </dsp:sp>
    <dsp:sp modelId="{4FF7072A-DD9D-45B0-B85C-C41C92F9B669}">
      <dsp:nvSpPr>
        <dsp:cNvPr id="0" name=""/>
        <dsp:cNvSpPr/>
      </dsp:nvSpPr>
      <dsp:spPr>
        <a:xfrm>
          <a:off x="5249137" y="202348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 err="1"/>
            <a:t>Retrabalho</a:t>
          </a:r>
          <a:r>
            <a:rPr lang="en-US" sz="2500" b="1" kern="1200" dirty="0"/>
            <a:t> </a:t>
          </a:r>
          <a:r>
            <a:rPr lang="en-US" sz="2500" b="1" kern="1200" dirty="0" err="1"/>
            <a:t>não</a:t>
          </a:r>
          <a:r>
            <a:rPr lang="en-US" sz="2500" b="1" kern="1200" dirty="0"/>
            <a:t> é </a:t>
          </a:r>
          <a:r>
            <a:rPr lang="en-US" sz="2500" b="1" kern="1200" dirty="0" err="1"/>
            <a:t>possível</a:t>
          </a:r>
          <a:endParaRPr lang="en-US" sz="2500" kern="1200" dirty="0"/>
        </a:p>
      </dsp:txBody>
      <dsp:txXfrm>
        <a:off x="5799081" y="202348"/>
        <a:ext cx="1649831" cy="1099887"/>
      </dsp:txXfrm>
    </dsp:sp>
    <dsp:sp modelId="{A72234F2-EAEB-4232-86E3-039FF357EA59}">
      <dsp:nvSpPr>
        <dsp:cNvPr id="0" name=""/>
        <dsp:cNvSpPr/>
      </dsp:nvSpPr>
      <dsp:spPr>
        <a:xfrm>
          <a:off x="2144" y="1600398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Fabricação</a:t>
          </a:r>
          <a:endParaRPr lang="en-US" sz="2300" b="1" kern="1200" dirty="0"/>
        </a:p>
      </dsp:txBody>
      <dsp:txXfrm>
        <a:off x="664727" y="1600398"/>
        <a:ext cx="1987749" cy="1325165"/>
      </dsp:txXfrm>
    </dsp:sp>
    <dsp:sp modelId="{AF00EA5D-A005-48A9-8845-118BE2BF1C0B}">
      <dsp:nvSpPr>
        <dsp:cNvPr id="0" name=""/>
        <dsp:cNvSpPr/>
      </dsp:nvSpPr>
      <dsp:spPr>
        <a:xfrm>
          <a:off x="2884379" y="1713037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 err="1"/>
            <a:t>Retrabalho</a:t>
          </a:r>
          <a:r>
            <a:rPr lang="en-US" sz="2500" b="1" kern="1200" dirty="0"/>
            <a:t> </a:t>
          </a:r>
          <a:r>
            <a:rPr lang="en-US" sz="2500" b="1" kern="1200" dirty="0" err="1"/>
            <a:t>não</a:t>
          </a:r>
          <a:r>
            <a:rPr lang="en-US" sz="2500" b="1" kern="1200" dirty="0"/>
            <a:t> é </a:t>
          </a:r>
          <a:r>
            <a:rPr lang="en-US" sz="2500" b="1" kern="1200" dirty="0" err="1"/>
            <a:t>possível</a:t>
          </a:r>
          <a:endParaRPr lang="en-US" sz="2500" b="1" kern="1200" dirty="0"/>
        </a:p>
      </dsp:txBody>
      <dsp:txXfrm>
        <a:off x="3434323" y="1713037"/>
        <a:ext cx="1649831" cy="1099887"/>
      </dsp:txXfrm>
    </dsp:sp>
    <dsp:sp modelId="{D560BB59-B396-4362-A64F-88E803990D01}">
      <dsp:nvSpPr>
        <dsp:cNvPr id="0" name=""/>
        <dsp:cNvSpPr/>
      </dsp:nvSpPr>
      <dsp:spPr>
        <a:xfrm>
          <a:off x="5249137" y="1713037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 err="1"/>
            <a:t>Retrabalho</a:t>
          </a:r>
          <a:r>
            <a:rPr lang="en-US" sz="2500" b="1" kern="1200" dirty="0"/>
            <a:t> </a:t>
          </a:r>
          <a:r>
            <a:rPr lang="en-US" sz="2500" b="1" kern="1200" dirty="0" err="1"/>
            <a:t>não</a:t>
          </a:r>
          <a:r>
            <a:rPr lang="en-US" sz="2500" b="1" kern="1200" dirty="0"/>
            <a:t> é </a:t>
          </a:r>
          <a:r>
            <a:rPr lang="en-US" sz="2500" b="1" kern="1200" dirty="0" err="1"/>
            <a:t>possível</a:t>
          </a:r>
          <a:endParaRPr lang="en-US" sz="2500" b="1" kern="1200" dirty="0"/>
        </a:p>
      </dsp:txBody>
      <dsp:txXfrm>
        <a:off x="5799081" y="1713037"/>
        <a:ext cx="1649831" cy="1099887"/>
      </dsp:txXfrm>
    </dsp:sp>
    <dsp:sp modelId="{6D6F233A-E1B2-4004-AC50-677658983C51}">
      <dsp:nvSpPr>
        <dsp:cNvPr id="0" name=""/>
        <dsp:cNvSpPr/>
      </dsp:nvSpPr>
      <dsp:spPr>
        <a:xfrm>
          <a:off x="2144" y="3111087"/>
          <a:ext cx="3312914" cy="132516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As fotos da entrevista são fabricadas</a:t>
          </a:r>
          <a:endParaRPr lang="en-US" sz="2300" b="1" kern="1200" dirty="0"/>
        </a:p>
      </dsp:txBody>
      <dsp:txXfrm>
        <a:off x="664727" y="3111087"/>
        <a:ext cx="1987749" cy="1325165"/>
      </dsp:txXfrm>
    </dsp:sp>
    <dsp:sp modelId="{5B8C13F7-3C54-4D7F-A7F5-ECDE77C0CB24}">
      <dsp:nvSpPr>
        <dsp:cNvPr id="0" name=""/>
        <dsp:cNvSpPr/>
      </dsp:nvSpPr>
      <dsp:spPr>
        <a:xfrm>
          <a:off x="2884379" y="3223726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 err="1"/>
            <a:t>Retrabalho</a:t>
          </a:r>
          <a:r>
            <a:rPr lang="en-US" sz="2500" b="1" kern="1200" dirty="0"/>
            <a:t> </a:t>
          </a:r>
          <a:r>
            <a:rPr lang="en-US" sz="2500" b="1" kern="1200" dirty="0" err="1"/>
            <a:t>não</a:t>
          </a:r>
          <a:r>
            <a:rPr lang="en-US" sz="2500" b="1" kern="1200" dirty="0"/>
            <a:t> é </a:t>
          </a:r>
          <a:r>
            <a:rPr lang="en-US" sz="2500" b="1" kern="1200" dirty="0" err="1"/>
            <a:t>possível</a:t>
          </a:r>
          <a:endParaRPr lang="en-US" sz="2500" b="1" kern="1200" dirty="0"/>
        </a:p>
      </dsp:txBody>
      <dsp:txXfrm>
        <a:off x="3434323" y="3223726"/>
        <a:ext cx="1649831" cy="1099887"/>
      </dsp:txXfrm>
    </dsp:sp>
    <dsp:sp modelId="{B83F9DD2-BD4F-4E54-950C-B1949BF0B487}">
      <dsp:nvSpPr>
        <dsp:cNvPr id="0" name=""/>
        <dsp:cNvSpPr/>
      </dsp:nvSpPr>
      <dsp:spPr>
        <a:xfrm>
          <a:off x="5249137" y="3223726"/>
          <a:ext cx="2749718" cy="1099887"/>
        </a:xfrm>
        <a:prstGeom prst="chevron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 err="1"/>
            <a:t>Retrabalho</a:t>
          </a:r>
          <a:r>
            <a:rPr lang="en-US" sz="2500" b="1" kern="1200" dirty="0"/>
            <a:t> </a:t>
          </a:r>
          <a:r>
            <a:rPr lang="en-US" sz="2500" b="1" kern="1200" dirty="0" err="1"/>
            <a:t>não</a:t>
          </a:r>
          <a:r>
            <a:rPr lang="en-US" sz="2500" b="1" kern="1200" dirty="0"/>
            <a:t> é </a:t>
          </a:r>
          <a:r>
            <a:rPr lang="en-US" sz="2500" b="1" kern="1200" dirty="0" err="1"/>
            <a:t>possível</a:t>
          </a:r>
          <a:endParaRPr lang="en-US" sz="2500" b="1" kern="1200" dirty="0"/>
        </a:p>
      </dsp:txBody>
      <dsp:txXfrm>
        <a:off x="5799081" y="3223726"/>
        <a:ext cx="1649831" cy="10998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12E18-5AE0-4FE2-A7EA-469C971C7895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B5126-6809-481D-B9EF-476EDE928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31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AB5126-6809-481D-B9EF-476EDE9282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29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D2531-1AB9-4ACD-859C-EEED8EC971A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EBA02-8AC0-4502-BE63-D039A36DE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amilysearch.org/wiki/en/img_auth.php/8/8c/CAT_Training_Guide.pdf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910612"/>
              </p:ext>
            </p:extLst>
          </p:nvPr>
        </p:nvGraphicFramePr>
        <p:xfrm>
          <a:off x="457200" y="1676400"/>
          <a:ext cx="8229600" cy="3459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3161745" y="381001"/>
            <a:ext cx="3107380" cy="155369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5400" dirty="0" err="1">
                <a:solidFill>
                  <a:schemeClr val="tx1"/>
                </a:solidFill>
              </a:rPr>
              <a:t>Retrabalho</a:t>
            </a:r>
            <a:endParaRPr lang="en-US" sz="5400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267200" y="1837765"/>
            <a:ext cx="457200" cy="914400"/>
            <a:chOff x="4267200" y="3361765"/>
            <a:chExt cx="457200" cy="9144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4267200" y="4267200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4715435" y="3361765"/>
              <a:ext cx="0" cy="914400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6172200" y="1054924"/>
            <a:ext cx="1752600" cy="1688276"/>
            <a:chOff x="6172200" y="2578924"/>
            <a:chExt cx="1752600" cy="1688276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7907980" y="2578924"/>
              <a:ext cx="16820" cy="16882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6172200" y="2590800"/>
              <a:ext cx="1752600" cy="0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6200000">
            <a:off x="1333500" y="876300"/>
            <a:ext cx="1752600" cy="1981200"/>
            <a:chOff x="6172200" y="2578924"/>
            <a:chExt cx="1752600" cy="1688276"/>
          </a:xfrm>
        </p:grpSpPr>
        <p:cxnSp>
          <p:nvCxnSpPr>
            <p:cNvPr id="29" name="Straight Connector 28"/>
            <p:cNvCxnSpPr/>
            <p:nvPr/>
          </p:nvCxnSpPr>
          <p:spPr>
            <a:xfrm flipH="1" flipV="1">
              <a:off x="7907980" y="2578924"/>
              <a:ext cx="16820" cy="16882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6172200" y="2590800"/>
              <a:ext cx="1752600" cy="0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233992" y="5745162"/>
            <a:ext cx="716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/>
              <a:t>Retrabalho</a:t>
            </a:r>
            <a:r>
              <a:rPr lang="en-US" sz="5400" dirty="0"/>
              <a:t> </a:t>
            </a:r>
            <a:r>
              <a:rPr lang="en-US" sz="6600" dirty="0"/>
              <a:t>&lt;</a:t>
            </a:r>
            <a:r>
              <a:rPr lang="en-US" sz="5400" dirty="0"/>
              <a:t> </a:t>
            </a:r>
            <a:r>
              <a:rPr lang="en-US" sz="5400" dirty="0" err="1"/>
              <a:t>Trabalho</a:t>
            </a:r>
            <a:endParaRPr lang="en-US" sz="5400" dirty="0"/>
          </a:p>
        </p:txBody>
      </p:sp>
      <p:pic>
        <p:nvPicPr>
          <p:cNvPr id="2050" name="Picture 2" descr="Bobby Petrocelli | 10 Seconds, Inc."/>
          <p:cNvPicPr>
            <a:picLocks noChangeAspect="1" noChangeArrowheads="1"/>
          </p:cNvPicPr>
          <p:nvPr/>
        </p:nvPicPr>
        <p:blipFill>
          <a:blip r:embed="rId7" cstate="print"/>
          <a:srcRect l="19852" r="20593" b="10000"/>
          <a:stretch>
            <a:fillRect/>
          </a:stretch>
        </p:blipFill>
        <p:spPr bwMode="auto">
          <a:xfrm>
            <a:off x="-149702" y="4800600"/>
            <a:ext cx="18288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Retrabalho</a:t>
            </a:r>
            <a:r>
              <a:rPr lang="en-US" dirty="0"/>
              <a:t>: Como Fazer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2232"/>
            <a:ext cx="3962400" cy="4038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Mostrando</a:t>
            </a:r>
            <a:r>
              <a:rPr lang="en-US" sz="2400" dirty="0"/>
              <a:t> ‘</a:t>
            </a:r>
            <a:r>
              <a:rPr lang="en-US" sz="2400" dirty="0" err="1"/>
              <a:t>problemas</a:t>
            </a:r>
            <a:r>
              <a:rPr lang="en-US" sz="2400" dirty="0"/>
              <a:t>’ no CAT</a:t>
            </a:r>
            <a:endParaRPr lang="en-US" sz="16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Selecione</a:t>
            </a:r>
            <a:r>
              <a:rPr lang="en-US" sz="2400" dirty="0"/>
              <a:t> o </a:t>
            </a:r>
            <a:r>
              <a:rPr lang="en-US" sz="2400" dirty="0" err="1"/>
              <a:t>botão</a:t>
            </a:r>
            <a:r>
              <a:rPr lang="en-US" sz="2400" dirty="0"/>
              <a:t> [</a:t>
            </a:r>
            <a:r>
              <a:rPr lang="en-US" sz="2400" dirty="0" err="1"/>
              <a:t>Detalhes</a:t>
            </a:r>
            <a:r>
              <a:rPr lang="en-US" sz="2400" dirty="0"/>
              <a:t>]</a:t>
            </a:r>
            <a:endParaRPr lang="en-US" sz="1600" dirty="0"/>
          </a:p>
          <a:p>
            <a:pPr marL="514350" indent="-514350">
              <a:buFont typeface="+mj-lt"/>
              <a:buAutoNum type="arabicPeriod"/>
            </a:pPr>
            <a:r>
              <a:rPr lang="pt-BR" sz="2400" dirty="0"/>
              <a:t>Corrija os problemas (veja os próximos slides)</a:t>
            </a:r>
            <a:endParaRPr lang="en-US" sz="16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[</a:t>
            </a:r>
            <a:r>
              <a:rPr lang="en-US" sz="2400" dirty="0" err="1"/>
              <a:t>Reexecutar</a:t>
            </a:r>
            <a:r>
              <a:rPr lang="en-US" sz="2400" dirty="0"/>
              <a:t>] </a:t>
            </a:r>
            <a:r>
              <a:rPr lang="en-US" sz="2400" dirty="0" err="1"/>
              <a:t>Entrevista</a:t>
            </a:r>
            <a:endParaRPr lang="en-US" sz="1600" dirty="0"/>
          </a:p>
          <a:p>
            <a:pPr marL="514350" indent="-514350">
              <a:buFont typeface="+mj-lt"/>
              <a:buAutoNum type="arabicPeriod"/>
            </a:pPr>
            <a:r>
              <a:rPr lang="pt-BR" sz="2400" dirty="0"/>
              <a:t>Clique em [Iniciar] e reenvie</a:t>
            </a:r>
            <a:endParaRPr lang="en-US" sz="2400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846618"/>
            <a:ext cx="609600" cy="55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5400" y="5922818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</a:rPr>
              <a:t>Não exclua arquivos de telefones celulares até depois de ter sido pago!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371600"/>
            <a:ext cx="4723740" cy="186888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352800"/>
            <a:ext cx="4688820" cy="218551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28600" y="6324600"/>
            <a:ext cx="861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hlinkClick r:id="rId5"/>
              </a:rPr>
              <a:t>www.familysearch.org/wiki/CAT_Training_Guide.pdf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Retrabalho</a:t>
            </a:r>
            <a:r>
              <a:rPr lang="en-US" dirty="0"/>
              <a:t>: Como Fazer</a:t>
            </a:r>
            <a:br>
              <a:rPr lang="en-US" dirty="0"/>
            </a:br>
            <a:r>
              <a:rPr lang="pt-BR" sz="2900" dirty="0"/>
              <a:t>com razões de falha de auditoria ROC</a:t>
            </a:r>
            <a:endParaRPr lang="en-US" sz="29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8265684"/>
              </p:ext>
            </p:extLst>
          </p:nvPr>
        </p:nvGraphicFramePr>
        <p:xfrm>
          <a:off x="762000" y="1600200"/>
          <a:ext cx="8001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Pentagon 8"/>
          <p:cNvSpPr/>
          <p:nvPr/>
        </p:nvSpPr>
        <p:spPr>
          <a:xfrm>
            <a:off x="0" y="1708299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15 mins</a:t>
            </a:r>
          </a:p>
        </p:txBody>
      </p:sp>
      <p:sp>
        <p:nvSpPr>
          <p:cNvPr id="10" name="Pentagon 9"/>
          <p:cNvSpPr/>
          <p:nvPr/>
        </p:nvSpPr>
        <p:spPr>
          <a:xfrm>
            <a:off x="0" y="3200400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rIns="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Varia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Pentagon 10"/>
          <p:cNvSpPr/>
          <p:nvPr/>
        </p:nvSpPr>
        <p:spPr>
          <a:xfrm>
            <a:off x="0" y="4735033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60 mins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Retrabalho</a:t>
            </a:r>
            <a:r>
              <a:rPr lang="en-US" dirty="0"/>
              <a:t>: Como Fazer</a:t>
            </a:r>
            <a:br>
              <a:rPr lang="en-US" dirty="0"/>
            </a:br>
            <a:r>
              <a:rPr lang="en-US" sz="2900" dirty="0"/>
              <a:t> </a:t>
            </a:r>
            <a:r>
              <a:rPr lang="pt-BR" sz="2900" dirty="0"/>
              <a:t>com razões de falha de auditoria ROC</a:t>
            </a:r>
            <a:endParaRPr lang="en-US" sz="29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1811694"/>
              </p:ext>
            </p:extLst>
          </p:nvPr>
        </p:nvGraphicFramePr>
        <p:xfrm>
          <a:off x="685800" y="1600200"/>
          <a:ext cx="80772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agon 4"/>
          <p:cNvSpPr/>
          <p:nvPr/>
        </p:nvSpPr>
        <p:spPr>
          <a:xfrm>
            <a:off x="0" y="1676400"/>
            <a:ext cx="9906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7432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Varia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0" y="3200400"/>
            <a:ext cx="9906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7432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Varia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>
            <a:off x="0" y="4724400"/>
            <a:ext cx="9906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7432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Varia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Retrabalho</a:t>
            </a:r>
            <a:r>
              <a:rPr lang="en-US" dirty="0"/>
              <a:t>: Como Fazer</a:t>
            </a:r>
            <a:br>
              <a:rPr lang="en-US" dirty="0"/>
            </a:br>
            <a:r>
              <a:rPr lang="en-US" sz="4400" dirty="0"/>
              <a:t> </a:t>
            </a:r>
            <a:r>
              <a:rPr lang="pt-BR" sz="4400" dirty="0"/>
              <a:t>com razões de falha de auditoria ROC</a:t>
            </a:r>
            <a:endParaRPr lang="en-US" sz="29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942538"/>
              </p:ext>
            </p:extLst>
          </p:nvPr>
        </p:nvGraphicFramePr>
        <p:xfrm>
          <a:off x="762000" y="1600200"/>
          <a:ext cx="8001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Pentagon 8"/>
          <p:cNvSpPr/>
          <p:nvPr/>
        </p:nvSpPr>
        <p:spPr>
          <a:xfrm>
            <a:off x="0" y="1708299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10 mins</a:t>
            </a:r>
          </a:p>
        </p:txBody>
      </p:sp>
      <p:sp>
        <p:nvSpPr>
          <p:cNvPr id="10" name="Pentagon 9"/>
          <p:cNvSpPr/>
          <p:nvPr/>
        </p:nvSpPr>
        <p:spPr>
          <a:xfrm>
            <a:off x="0" y="3200400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rIns="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5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mins</a:t>
            </a:r>
          </a:p>
        </p:txBody>
      </p:sp>
      <p:sp>
        <p:nvSpPr>
          <p:cNvPr id="11" name="Pentagon 10"/>
          <p:cNvSpPr/>
          <p:nvPr/>
        </p:nvSpPr>
        <p:spPr>
          <a:xfrm>
            <a:off x="0" y="4735033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5 mins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Retrabalho</a:t>
            </a:r>
            <a:r>
              <a:rPr lang="en-US" dirty="0"/>
              <a:t>: Como Fazer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4921107"/>
              </p:ext>
            </p:extLst>
          </p:nvPr>
        </p:nvGraphicFramePr>
        <p:xfrm>
          <a:off x="762000" y="1600200"/>
          <a:ext cx="8001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Pentagon 8"/>
          <p:cNvSpPr/>
          <p:nvPr/>
        </p:nvSpPr>
        <p:spPr>
          <a:xfrm>
            <a:off x="0" y="1708299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10 mins</a:t>
            </a:r>
          </a:p>
        </p:txBody>
      </p:sp>
      <p:sp>
        <p:nvSpPr>
          <p:cNvPr id="10" name="Pentagon 9"/>
          <p:cNvSpPr/>
          <p:nvPr/>
        </p:nvSpPr>
        <p:spPr>
          <a:xfrm>
            <a:off x="0" y="3200400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rIns="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Varia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Pentagon 10"/>
          <p:cNvSpPr/>
          <p:nvPr/>
        </p:nvSpPr>
        <p:spPr>
          <a:xfrm>
            <a:off x="0" y="4735033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rIns="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Varia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Retrabalho</a:t>
            </a:r>
            <a:r>
              <a:rPr lang="en-US" dirty="0"/>
              <a:t>: Como Fazer</a:t>
            </a:r>
            <a:br>
              <a:rPr lang="en-US" dirty="0"/>
            </a:br>
            <a:r>
              <a:rPr lang="pt-BR" sz="2700" dirty="0"/>
              <a:t>(Entrevistas fabricadas não podem ser retrabalhadas)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981515"/>
              </p:ext>
            </p:extLst>
          </p:nvPr>
        </p:nvGraphicFramePr>
        <p:xfrm>
          <a:off x="762000" y="1600200"/>
          <a:ext cx="8001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Pentagon 8"/>
          <p:cNvSpPr/>
          <p:nvPr/>
        </p:nvSpPr>
        <p:spPr>
          <a:xfrm>
            <a:off x="0" y="1708299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NA</a:t>
            </a:r>
          </a:p>
        </p:txBody>
      </p:sp>
      <p:sp>
        <p:nvSpPr>
          <p:cNvPr id="10" name="Pentagon 9"/>
          <p:cNvSpPr/>
          <p:nvPr/>
        </p:nvSpPr>
        <p:spPr>
          <a:xfrm>
            <a:off x="0" y="3200400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rIns="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NA</a:t>
            </a:r>
          </a:p>
        </p:txBody>
      </p:sp>
      <p:sp>
        <p:nvSpPr>
          <p:cNvPr id="11" name="Pentagon 10"/>
          <p:cNvSpPr/>
          <p:nvPr/>
        </p:nvSpPr>
        <p:spPr>
          <a:xfrm>
            <a:off x="0" y="4735033"/>
            <a:ext cx="1066800" cy="1295400"/>
          </a:xfrm>
          <a:prstGeom prst="homePlate">
            <a:avLst>
              <a:gd name="adj" fmla="val 661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NA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3600" dirty="0"/>
              <a:t>Se os arquivos originais do aplicativo móvel foram excluídos</a:t>
            </a:r>
            <a:br>
              <a:rPr lang="en-US" sz="3600" dirty="0"/>
            </a:br>
            <a:r>
              <a:rPr lang="pt-BR" sz="2800" dirty="0"/>
              <a:t>(O retrabalho ainda é mais rápido do que começar de novo)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sz="3000" dirty="0"/>
              <a:t>Leve o formulário de coleta de papel preenchido ao informante (altere a data e o nome da pasta)</a:t>
            </a:r>
          </a:p>
          <a:p>
            <a:r>
              <a:rPr lang="pt-BR" sz="3000" dirty="0"/>
              <a:t>Crie uma nova entrevista (isso não é tecnicamente retrabalho)</a:t>
            </a:r>
          </a:p>
          <a:p>
            <a:r>
              <a:rPr lang="pt-BR" sz="3000" dirty="0"/>
              <a:t>Registre a história da família (&lt;15 minutos) e a história da família imediata do primeiro antepassado (&lt;15 minutos)</a:t>
            </a:r>
          </a:p>
          <a:p>
            <a:r>
              <a:rPr lang="pt-BR" sz="3000" dirty="0"/>
              <a:t>Tire as fotos (&lt;10 minutos)</a:t>
            </a:r>
          </a:p>
          <a:p>
            <a:r>
              <a:rPr lang="pt-BR" sz="3000" dirty="0"/>
              <a:t>Nota: Peça ao Informante para assinar e datar um Formulário de Autorização atualizado</a:t>
            </a:r>
            <a:r>
              <a:rPr lang="en-US" sz="3000" dirty="0"/>
              <a:t>Transfer the Interview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8325</TotalTime>
  <Words>766</Words>
  <Application>Microsoft Office PowerPoint</Application>
  <PresentationFormat>On-screen Show (4:3)</PresentationFormat>
  <Paragraphs>89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Retrabalho: Como Fazer</vt:lpstr>
      <vt:lpstr>Retrabalho: Como Fazer com razões de falha de auditoria ROC</vt:lpstr>
      <vt:lpstr>Retrabalho: Como Fazer  com razões de falha de auditoria ROC</vt:lpstr>
      <vt:lpstr>Retrabalho: Como Fazer  com razões de falha de auditoria ROC</vt:lpstr>
      <vt:lpstr>Retrabalho: Como Fazer</vt:lpstr>
      <vt:lpstr>Retrabalho: Como Fazer (Entrevistas fabricadas não podem ser retrabalhadas)</vt:lpstr>
      <vt:lpstr>Se os arquivos originais do aplicativo móvel foram excluídos (O retrabalho ainda é mais rápido do que começar de novo)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finch</dc:creator>
  <cp:lastModifiedBy>Tyler Mills</cp:lastModifiedBy>
  <cp:revision>16</cp:revision>
  <dcterms:created xsi:type="dcterms:W3CDTF">2020-07-02T20:33:08Z</dcterms:created>
  <dcterms:modified xsi:type="dcterms:W3CDTF">2020-09-08T20:02:52Z</dcterms:modified>
</cp:coreProperties>
</file>